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0080625" cy="567055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6" d="100"/>
          <a:sy n="116" d="100"/>
        </p:scale>
        <p:origin x="45"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DCD24B80-4FD2-42EF-95B4-E3F91A134DDF}"/>
              </a:ext>
            </a:extLst>
          </p:cNvPr>
          <p:cNvSpPr txBox="1">
            <a:spLocks noGrp="1"/>
          </p:cNvSpPr>
          <p:nvPr>
            <p:ph type="hdr" sz="quarter"/>
          </p:nvPr>
        </p:nvSpPr>
        <p:spPr>
          <a:xfrm>
            <a:off x="0" y="0"/>
            <a:ext cx="3280680" cy="534240"/>
          </a:xfrm>
          <a:prstGeom prst="rect">
            <a:avLst/>
          </a:prstGeom>
          <a:noFill/>
          <a:ln>
            <a:noFill/>
          </a:ln>
        </p:spPr>
        <p:txBody>
          <a:bodyPr wrap="none" lIns="90000" tIns="45000" rIns="90000" bIns="45000" anchorCtr="0" compatLnSpc="0">
            <a:noAutofit/>
          </a:bodyPr>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Lohit Devanagari" pitchFamily="2"/>
            </a:endParaRPr>
          </a:p>
        </p:txBody>
      </p:sp>
      <p:sp>
        <p:nvSpPr>
          <p:cNvPr id="3" name="Datumsplatzhalter 2">
            <a:extLst>
              <a:ext uri="{FF2B5EF4-FFF2-40B4-BE49-F238E27FC236}">
                <a16:creationId xmlns:a16="http://schemas.microsoft.com/office/drawing/2014/main" id="{D1FF15D0-19E3-4C52-919F-3C6726E68FA5}"/>
              </a:ext>
            </a:extLst>
          </p:cNvPr>
          <p:cNvSpPr txBox="1">
            <a:spLocks noGrp="1"/>
          </p:cNvSpPr>
          <p:nvPr>
            <p:ph type="dt" sz="quarter" idx="1"/>
          </p:nvPr>
        </p:nvSpPr>
        <p:spPr>
          <a:xfrm>
            <a:off x="4278960" y="0"/>
            <a:ext cx="3280680" cy="534240"/>
          </a:xfrm>
          <a:prstGeom prst="rect">
            <a:avLst/>
          </a:prstGeom>
          <a:noFill/>
          <a:ln>
            <a:noFill/>
          </a:ln>
        </p:spPr>
        <p:txBody>
          <a:bodyPr wrap="none" lIns="90000" tIns="45000" rIns="90000" bIns="45000" anchorCtr="0" compatLnSpc="0">
            <a:noAutofit/>
          </a:bodyPr>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Lohit Devanagari" pitchFamily="2"/>
            </a:endParaRPr>
          </a:p>
        </p:txBody>
      </p:sp>
      <p:sp>
        <p:nvSpPr>
          <p:cNvPr id="4" name="Fußzeilenplatzhalter 3">
            <a:extLst>
              <a:ext uri="{FF2B5EF4-FFF2-40B4-BE49-F238E27FC236}">
                <a16:creationId xmlns:a16="http://schemas.microsoft.com/office/drawing/2014/main" id="{AF0A383A-98FB-49FB-8BDF-A974B4F25E5F}"/>
              </a:ext>
            </a:extLst>
          </p:cNvPr>
          <p:cNvSpPr txBox="1">
            <a:spLocks noGrp="1"/>
          </p:cNvSpPr>
          <p:nvPr>
            <p:ph type="ftr" sz="quarter" idx="2"/>
          </p:nvPr>
        </p:nvSpPr>
        <p:spPr>
          <a:xfrm>
            <a:off x="0" y="10157400"/>
            <a:ext cx="3280680" cy="534240"/>
          </a:xfrm>
          <a:prstGeom prst="rect">
            <a:avLst/>
          </a:prstGeom>
          <a:noFill/>
          <a:ln>
            <a:noFill/>
          </a:ln>
        </p:spPr>
        <p:txBody>
          <a:bodyPr wrap="none" lIns="90000" tIns="45000" rIns="90000" bIns="45000" anchor="b" anchorCtr="0" compatLnSpc="0">
            <a:noAutofit/>
          </a:bodyPr>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Lohit Devanagari" pitchFamily="2"/>
            </a:endParaRPr>
          </a:p>
        </p:txBody>
      </p:sp>
      <p:sp>
        <p:nvSpPr>
          <p:cNvPr id="5" name="Foliennummernplatzhalter 4">
            <a:extLst>
              <a:ext uri="{FF2B5EF4-FFF2-40B4-BE49-F238E27FC236}">
                <a16:creationId xmlns:a16="http://schemas.microsoft.com/office/drawing/2014/main" id="{0860434A-026F-4F6C-8EC1-D104A78F590D}"/>
              </a:ext>
            </a:extLst>
          </p:cNvPr>
          <p:cNvSpPr txBox="1">
            <a:spLocks noGrp="1"/>
          </p:cNvSpPr>
          <p:nvPr>
            <p:ph type="sldNum" sz="quarter" idx="3"/>
          </p:nvPr>
        </p:nvSpPr>
        <p:spPr>
          <a:xfrm>
            <a:off x="4278960" y="10157400"/>
            <a:ext cx="3280680" cy="534240"/>
          </a:xfrm>
          <a:prstGeom prst="rect">
            <a:avLst/>
          </a:prstGeom>
          <a:noFill/>
          <a:ln>
            <a:noFill/>
          </a:ln>
        </p:spPr>
        <p:txBody>
          <a:bodyPr wrap="none" lIns="90000" tIns="45000" rIns="90000" bIns="45000" anchor="b" anchorCtr="0" compatLnSpc="0">
            <a:noAutofit/>
          </a:bodyPr>
          <a:lstStyle/>
          <a:p>
            <a:pPr marL="0" marR="0" lvl="0" indent="0" algn="r" hangingPunct="0">
              <a:lnSpc>
                <a:spcPct val="100000"/>
              </a:lnSpc>
              <a:spcBef>
                <a:spcPts val="0"/>
              </a:spcBef>
              <a:spcAft>
                <a:spcPts val="0"/>
              </a:spcAft>
              <a:buNone/>
              <a:tabLst/>
              <a:defRPr sz="1400"/>
            </a:pPr>
            <a:fld id="{DBFB80F3-5EE7-4308-B568-D62293ADBBE1}" type="slidenum">
              <a:t>‹Nr.›</a:t>
            </a:fld>
            <a:endParaRPr lang="en-US" sz="1400" b="0" i="0" u="none" strike="noStrike" kern="1200" cap="none">
              <a:ln>
                <a:noFill/>
              </a:ln>
              <a:latin typeface="Liberation Sans" pitchFamily="18"/>
              <a:ea typeface="Noto Sans CJK SC Regular" pitchFamily="2"/>
              <a:cs typeface="Lohit Devanagari" pitchFamily="2"/>
            </a:endParaRPr>
          </a:p>
        </p:txBody>
      </p:sp>
    </p:spTree>
    <p:extLst>
      <p:ext uri="{BB962C8B-B14F-4D97-AF65-F5344CB8AC3E}">
        <p14:creationId xmlns:p14="http://schemas.microsoft.com/office/powerpoint/2010/main" val="15078333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9F68954-EB90-4692-8886-4C61A6FE1C54}"/>
              </a:ext>
            </a:extLst>
          </p:cNvPr>
          <p:cNvSpPr>
            <a:spLocks noGrp="1" noRot="1" noChangeAspect="1"/>
          </p:cNvSpPr>
          <p:nvPr>
            <p:ph type="sldImg" idx="2"/>
          </p:nvPr>
        </p:nvSpPr>
        <p:spPr>
          <a:xfrm>
            <a:off x="216000" y="812520"/>
            <a:ext cx="7127279" cy="4008959"/>
          </a:xfrm>
          <a:prstGeom prst="rect">
            <a:avLst/>
          </a:prstGeom>
          <a:noFill/>
          <a:ln>
            <a:noFill/>
            <a:prstDash val="solid"/>
          </a:ln>
        </p:spPr>
      </p:sp>
      <p:sp>
        <p:nvSpPr>
          <p:cNvPr id="3" name="Notizenplatzhalter 2">
            <a:extLst>
              <a:ext uri="{FF2B5EF4-FFF2-40B4-BE49-F238E27FC236}">
                <a16:creationId xmlns:a16="http://schemas.microsoft.com/office/drawing/2014/main" id="{9C41AC32-1311-4653-BE45-1A3EA6E88AE8}"/>
              </a:ext>
            </a:extLst>
          </p:cNvPr>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US"/>
          </a:p>
        </p:txBody>
      </p:sp>
      <p:sp>
        <p:nvSpPr>
          <p:cNvPr id="4" name="Kopfzeilenplatzhalter 3">
            <a:extLst>
              <a:ext uri="{FF2B5EF4-FFF2-40B4-BE49-F238E27FC236}">
                <a16:creationId xmlns:a16="http://schemas.microsoft.com/office/drawing/2014/main" id="{3146FBE4-F2CC-4C5C-9F60-702B7DD4C98B}"/>
              </a:ext>
            </a:extLst>
          </p:cNvPr>
          <p:cNvSpPr txBox="1">
            <a:spLocks noGrp="1"/>
          </p:cNvSpPr>
          <p:nvPr>
            <p:ph type="hdr" sz="quarter"/>
          </p:nvPr>
        </p:nvSpPr>
        <p:spPr>
          <a:xfrm>
            <a:off x="0" y="0"/>
            <a:ext cx="3280680" cy="534240"/>
          </a:xfrm>
          <a:prstGeom prst="rect">
            <a:avLst/>
          </a:prstGeom>
          <a:noFill/>
          <a:ln>
            <a:noFill/>
          </a:ln>
        </p:spPr>
        <p:txBody>
          <a:bodyPr lIns="0" tIns="0" rIns="0" bIns="0" anchorCtr="0">
            <a:noAutofit/>
          </a:bodyPr>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umsplatzhalter 4">
            <a:extLst>
              <a:ext uri="{FF2B5EF4-FFF2-40B4-BE49-F238E27FC236}">
                <a16:creationId xmlns:a16="http://schemas.microsoft.com/office/drawing/2014/main" id="{80199CDC-6FD8-4EC8-941B-C7B3A7BB068E}"/>
              </a:ext>
            </a:extLst>
          </p:cNvPr>
          <p:cNvSpPr txBox="1">
            <a:spLocks noGrp="1"/>
          </p:cNvSpPr>
          <p:nvPr>
            <p:ph type="dt" idx="1"/>
          </p:nvPr>
        </p:nvSpPr>
        <p:spPr>
          <a:xfrm>
            <a:off x="4278960" y="0"/>
            <a:ext cx="3280680" cy="534240"/>
          </a:xfrm>
          <a:prstGeom prst="rect">
            <a:avLst/>
          </a:prstGeom>
          <a:noFill/>
          <a:ln>
            <a:noFill/>
          </a:ln>
        </p:spPr>
        <p:txBody>
          <a:bodyPr lIns="0" tIns="0" rIns="0" bIns="0" anchorCtr="0">
            <a:noAutofit/>
          </a:bodyPr>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ußzeilenplatzhalter 5">
            <a:extLst>
              <a:ext uri="{FF2B5EF4-FFF2-40B4-BE49-F238E27FC236}">
                <a16:creationId xmlns:a16="http://schemas.microsoft.com/office/drawing/2014/main" id="{42A7F2BB-1DB5-4AE5-9E24-AB603CABC8A3}"/>
              </a:ext>
            </a:extLst>
          </p:cNvPr>
          <p:cNvSpPr txBox="1">
            <a:spLocks noGrp="1"/>
          </p:cNvSpPr>
          <p:nvPr>
            <p:ph type="ftr" sz="quarter" idx="4"/>
          </p:nvPr>
        </p:nvSpPr>
        <p:spPr>
          <a:xfrm>
            <a:off x="0" y="10157400"/>
            <a:ext cx="3280680" cy="534240"/>
          </a:xfrm>
          <a:prstGeom prst="rect">
            <a:avLst/>
          </a:prstGeom>
          <a:noFill/>
          <a:ln>
            <a:noFill/>
          </a:ln>
        </p:spPr>
        <p:txBody>
          <a:bodyPr lIns="0" tIns="0" rIns="0" bIns="0" anchor="b" anchorCtr="0">
            <a:noAutofit/>
          </a:bodyPr>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Foliennummernplatzhalter 6">
            <a:extLst>
              <a:ext uri="{FF2B5EF4-FFF2-40B4-BE49-F238E27FC236}">
                <a16:creationId xmlns:a16="http://schemas.microsoft.com/office/drawing/2014/main" id="{345F9026-1687-40F0-98E6-B745958C1C62}"/>
              </a:ext>
            </a:extLst>
          </p:cNvPr>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noAutofit/>
          </a:bodyPr>
          <a:lstStyle>
            <a:lvl1pPr lvl="0" algn="r" hangingPunct="0">
              <a:buNone/>
              <a:tabLst/>
              <a:defRPr lang="en-US" sz="1400" kern="1200">
                <a:latin typeface="Liberation Serif" pitchFamily="18"/>
                <a:ea typeface="DejaVu Sans" pitchFamily="2"/>
                <a:cs typeface="DejaVu Sans" pitchFamily="2"/>
              </a:defRPr>
            </a:lvl1pPr>
          </a:lstStyle>
          <a:p>
            <a:pPr lvl="0"/>
            <a:fld id="{18265B3A-6CB1-4F33-B810-49D20EEB4CE0}" type="slidenum">
              <a:t>‹Nr.›</a:t>
            </a:fld>
            <a:endParaRPr lang="en-US"/>
          </a:p>
        </p:txBody>
      </p:sp>
    </p:spTree>
    <p:extLst>
      <p:ext uri="{BB962C8B-B14F-4D97-AF65-F5344CB8AC3E}">
        <p14:creationId xmlns:p14="http://schemas.microsoft.com/office/powerpoint/2010/main" val="3887115111"/>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731329AD-6989-46AC-BCAD-46F84F475193}"/>
              </a:ext>
            </a:extLst>
          </p:cNvPr>
          <p:cNvSpPr txBox="1">
            <a:spLocks noGrp="1"/>
          </p:cNvSpPr>
          <p:nvPr>
            <p:ph type="sldNum" sz="quarter" idx="5"/>
          </p:nvPr>
        </p:nvSpPr>
        <p:spPr>
          <a:ln/>
        </p:spPr>
        <p:txBody>
          <a:bodyPr lIns="0" tIns="0" rIns="0" bIns="0" anchor="b" anchorCtr="0">
            <a:noAutofit/>
          </a:bodyPr>
          <a:lstStyle/>
          <a:p>
            <a:pPr lvl="0"/>
            <a:fld id="{D4192AAB-BA03-451B-92CE-06AB9B3DE6E1}" type="slidenum">
              <a:t>1</a:t>
            </a:fld>
            <a:endParaRPr lang="en-US"/>
          </a:p>
        </p:txBody>
      </p:sp>
      <p:sp>
        <p:nvSpPr>
          <p:cNvPr id="2" name="Folienbildplatzhalter 1">
            <a:extLst>
              <a:ext uri="{FF2B5EF4-FFF2-40B4-BE49-F238E27FC236}">
                <a16:creationId xmlns:a16="http://schemas.microsoft.com/office/drawing/2014/main" id="{64EC6C97-108C-4733-AA78-8A535B164608}"/>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A7AFDEF1-9109-4D3F-B3A5-D53160CC651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ABB5ABC5-2D96-4040-B461-87DF058AA1B8}"/>
              </a:ext>
            </a:extLst>
          </p:cNvPr>
          <p:cNvSpPr txBox="1">
            <a:spLocks noGrp="1"/>
          </p:cNvSpPr>
          <p:nvPr>
            <p:ph type="sldNum" sz="quarter" idx="5"/>
          </p:nvPr>
        </p:nvSpPr>
        <p:spPr>
          <a:ln/>
        </p:spPr>
        <p:txBody>
          <a:bodyPr lIns="0" tIns="0" rIns="0" bIns="0" anchor="b" anchorCtr="0">
            <a:noAutofit/>
          </a:bodyPr>
          <a:lstStyle/>
          <a:p>
            <a:pPr lvl="0"/>
            <a:fld id="{8BBDA432-EE2D-4A2B-9BCC-78596A40228E}" type="slidenum">
              <a:t>10</a:t>
            </a:fld>
            <a:endParaRPr lang="en-US"/>
          </a:p>
        </p:txBody>
      </p:sp>
      <p:sp>
        <p:nvSpPr>
          <p:cNvPr id="2" name="Folienbildplatzhalter 1">
            <a:extLst>
              <a:ext uri="{FF2B5EF4-FFF2-40B4-BE49-F238E27FC236}">
                <a16:creationId xmlns:a16="http://schemas.microsoft.com/office/drawing/2014/main" id="{79EB2074-A086-4855-AFFF-ABA8C96D2CC6}"/>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26B4E263-D730-42CE-8CD9-AFFF89BCD220}"/>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F54D3A06-02B9-4487-B17D-C367E09BC682}"/>
              </a:ext>
            </a:extLst>
          </p:cNvPr>
          <p:cNvSpPr txBox="1">
            <a:spLocks noGrp="1"/>
          </p:cNvSpPr>
          <p:nvPr>
            <p:ph type="sldNum" sz="quarter" idx="5"/>
          </p:nvPr>
        </p:nvSpPr>
        <p:spPr>
          <a:ln/>
        </p:spPr>
        <p:txBody>
          <a:bodyPr lIns="0" tIns="0" rIns="0" bIns="0" anchor="b" anchorCtr="0">
            <a:noAutofit/>
          </a:bodyPr>
          <a:lstStyle/>
          <a:p>
            <a:pPr lvl="0"/>
            <a:fld id="{F47BC125-0BBE-4713-BDCE-8A553C065021}" type="slidenum">
              <a:t>11</a:t>
            </a:fld>
            <a:endParaRPr lang="en-US"/>
          </a:p>
        </p:txBody>
      </p:sp>
      <p:sp>
        <p:nvSpPr>
          <p:cNvPr id="2" name="Folienbildplatzhalter 1">
            <a:extLst>
              <a:ext uri="{FF2B5EF4-FFF2-40B4-BE49-F238E27FC236}">
                <a16:creationId xmlns:a16="http://schemas.microsoft.com/office/drawing/2014/main" id="{D39ACDD0-44B4-4F78-9267-455EA3D689D5}"/>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AD61C494-CAA4-4232-A958-EC894A3EEE0F}"/>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EBC01D91-41C8-45F5-85B2-6BE9C7945523}"/>
              </a:ext>
            </a:extLst>
          </p:cNvPr>
          <p:cNvSpPr txBox="1">
            <a:spLocks noGrp="1"/>
          </p:cNvSpPr>
          <p:nvPr>
            <p:ph type="sldNum" sz="quarter" idx="5"/>
          </p:nvPr>
        </p:nvSpPr>
        <p:spPr>
          <a:ln/>
        </p:spPr>
        <p:txBody>
          <a:bodyPr lIns="0" tIns="0" rIns="0" bIns="0" anchor="b" anchorCtr="0">
            <a:noAutofit/>
          </a:bodyPr>
          <a:lstStyle/>
          <a:p>
            <a:pPr lvl="0"/>
            <a:fld id="{44600E34-E5D1-4196-90AD-E9B0186A31E0}" type="slidenum">
              <a:t>12</a:t>
            </a:fld>
            <a:endParaRPr lang="en-US"/>
          </a:p>
        </p:txBody>
      </p:sp>
      <p:sp>
        <p:nvSpPr>
          <p:cNvPr id="2" name="Folienbildplatzhalter 1">
            <a:extLst>
              <a:ext uri="{FF2B5EF4-FFF2-40B4-BE49-F238E27FC236}">
                <a16:creationId xmlns:a16="http://schemas.microsoft.com/office/drawing/2014/main" id="{B9647EB6-DE62-447D-A2DE-0961A863E5A9}"/>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FB81EE4C-9727-4670-B24E-D691DED01E7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502AB1FE-3E71-4DE1-8F68-A41FEE667FD5}"/>
              </a:ext>
            </a:extLst>
          </p:cNvPr>
          <p:cNvSpPr txBox="1">
            <a:spLocks noGrp="1"/>
          </p:cNvSpPr>
          <p:nvPr>
            <p:ph type="sldNum" sz="quarter" idx="5"/>
          </p:nvPr>
        </p:nvSpPr>
        <p:spPr>
          <a:ln/>
        </p:spPr>
        <p:txBody>
          <a:bodyPr lIns="0" tIns="0" rIns="0" bIns="0" anchor="b" anchorCtr="0">
            <a:noAutofit/>
          </a:bodyPr>
          <a:lstStyle/>
          <a:p>
            <a:pPr lvl="0"/>
            <a:fld id="{EE64B1C4-D061-4354-9917-AF89744A04DB}" type="slidenum">
              <a:t>13</a:t>
            </a:fld>
            <a:endParaRPr lang="en-US"/>
          </a:p>
        </p:txBody>
      </p:sp>
      <p:sp>
        <p:nvSpPr>
          <p:cNvPr id="2" name="Folienbildplatzhalter 1">
            <a:extLst>
              <a:ext uri="{FF2B5EF4-FFF2-40B4-BE49-F238E27FC236}">
                <a16:creationId xmlns:a16="http://schemas.microsoft.com/office/drawing/2014/main" id="{AF1ACD1E-E9BA-46A5-966C-B29ECED7D1BA}"/>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30FC8B82-F073-472F-B345-19E6ED07BB90}"/>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2323B55A-A427-43D5-A2D0-E40E434D7BD9}"/>
              </a:ext>
            </a:extLst>
          </p:cNvPr>
          <p:cNvSpPr txBox="1">
            <a:spLocks noGrp="1"/>
          </p:cNvSpPr>
          <p:nvPr>
            <p:ph type="sldNum" sz="quarter" idx="5"/>
          </p:nvPr>
        </p:nvSpPr>
        <p:spPr>
          <a:ln/>
        </p:spPr>
        <p:txBody>
          <a:bodyPr lIns="0" tIns="0" rIns="0" bIns="0" anchor="b" anchorCtr="0">
            <a:noAutofit/>
          </a:bodyPr>
          <a:lstStyle/>
          <a:p>
            <a:pPr lvl="0"/>
            <a:fld id="{C59CD910-08BA-4B0D-BB73-EFF0930F9D91}" type="slidenum">
              <a:t>14</a:t>
            </a:fld>
            <a:endParaRPr lang="en-US"/>
          </a:p>
        </p:txBody>
      </p:sp>
      <p:sp>
        <p:nvSpPr>
          <p:cNvPr id="2" name="Folienbildplatzhalter 1">
            <a:extLst>
              <a:ext uri="{FF2B5EF4-FFF2-40B4-BE49-F238E27FC236}">
                <a16:creationId xmlns:a16="http://schemas.microsoft.com/office/drawing/2014/main" id="{902D99F1-8C83-44FF-BE0D-BB73E79EAA94}"/>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E2EFF3ED-F77A-4180-BA22-8F616407334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944DCC7-9201-4B7A-9F3B-96631EA469E4}"/>
              </a:ext>
            </a:extLst>
          </p:cNvPr>
          <p:cNvSpPr txBox="1">
            <a:spLocks noGrp="1"/>
          </p:cNvSpPr>
          <p:nvPr>
            <p:ph type="sldNum" sz="quarter" idx="5"/>
          </p:nvPr>
        </p:nvSpPr>
        <p:spPr>
          <a:ln/>
        </p:spPr>
        <p:txBody>
          <a:bodyPr lIns="0" tIns="0" rIns="0" bIns="0" anchor="b" anchorCtr="0">
            <a:noAutofit/>
          </a:bodyPr>
          <a:lstStyle/>
          <a:p>
            <a:pPr lvl="0"/>
            <a:fld id="{B4205D03-ECA2-4A82-998E-263B4E10CD49}" type="slidenum">
              <a:t>15</a:t>
            </a:fld>
            <a:endParaRPr lang="en-US"/>
          </a:p>
        </p:txBody>
      </p:sp>
      <p:sp>
        <p:nvSpPr>
          <p:cNvPr id="2" name="Folienbildplatzhalter 1">
            <a:extLst>
              <a:ext uri="{FF2B5EF4-FFF2-40B4-BE49-F238E27FC236}">
                <a16:creationId xmlns:a16="http://schemas.microsoft.com/office/drawing/2014/main" id="{ECCD4878-30D2-4492-84B5-F703397D4440}"/>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600F75B6-FFEA-49C2-987F-F61EF2D3F25F}"/>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6C4D11C7-6E71-4D9F-A5C4-BD3EB5D6997E}"/>
              </a:ext>
            </a:extLst>
          </p:cNvPr>
          <p:cNvSpPr txBox="1">
            <a:spLocks noGrp="1"/>
          </p:cNvSpPr>
          <p:nvPr>
            <p:ph type="sldNum" sz="quarter" idx="5"/>
          </p:nvPr>
        </p:nvSpPr>
        <p:spPr>
          <a:ln/>
        </p:spPr>
        <p:txBody>
          <a:bodyPr lIns="0" tIns="0" rIns="0" bIns="0" anchor="b" anchorCtr="0">
            <a:noAutofit/>
          </a:bodyPr>
          <a:lstStyle/>
          <a:p>
            <a:pPr lvl="0"/>
            <a:fld id="{11103636-E611-4BC4-AEAD-9D806B684E2A}" type="slidenum">
              <a:t>16</a:t>
            </a:fld>
            <a:endParaRPr lang="en-US"/>
          </a:p>
        </p:txBody>
      </p:sp>
      <p:sp>
        <p:nvSpPr>
          <p:cNvPr id="2" name="Folienbildplatzhalter 1">
            <a:extLst>
              <a:ext uri="{FF2B5EF4-FFF2-40B4-BE49-F238E27FC236}">
                <a16:creationId xmlns:a16="http://schemas.microsoft.com/office/drawing/2014/main" id="{31D43840-46CC-4606-AF78-478C4BCA7055}"/>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4D813A75-471B-4932-BE23-74F6CA7DAE6B}"/>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84E76FC-A932-44C8-BA58-206B0BE05035}"/>
              </a:ext>
            </a:extLst>
          </p:cNvPr>
          <p:cNvSpPr txBox="1">
            <a:spLocks noGrp="1"/>
          </p:cNvSpPr>
          <p:nvPr>
            <p:ph type="sldNum" sz="quarter" idx="5"/>
          </p:nvPr>
        </p:nvSpPr>
        <p:spPr>
          <a:ln/>
        </p:spPr>
        <p:txBody>
          <a:bodyPr lIns="0" tIns="0" rIns="0" bIns="0" anchor="b" anchorCtr="0">
            <a:noAutofit/>
          </a:bodyPr>
          <a:lstStyle/>
          <a:p>
            <a:pPr lvl="0"/>
            <a:fld id="{A6F30DD7-640A-475A-9092-240EABE8AE30}" type="slidenum">
              <a:t>17</a:t>
            </a:fld>
            <a:endParaRPr lang="en-US"/>
          </a:p>
        </p:txBody>
      </p:sp>
      <p:sp>
        <p:nvSpPr>
          <p:cNvPr id="2" name="Folienbildplatzhalter 1">
            <a:extLst>
              <a:ext uri="{FF2B5EF4-FFF2-40B4-BE49-F238E27FC236}">
                <a16:creationId xmlns:a16="http://schemas.microsoft.com/office/drawing/2014/main" id="{BD21CFDC-0FDD-4FD9-A36A-AD70B8C7EE86}"/>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72A731F-04A2-459A-BD8E-AF74A76954F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7E2D05D0-15B8-49BA-AD89-00EAAFA048AE}"/>
              </a:ext>
            </a:extLst>
          </p:cNvPr>
          <p:cNvSpPr txBox="1">
            <a:spLocks noGrp="1"/>
          </p:cNvSpPr>
          <p:nvPr>
            <p:ph type="sldNum" sz="quarter" idx="5"/>
          </p:nvPr>
        </p:nvSpPr>
        <p:spPr>
          <a:ln/>
        </p:spPr>
        <p:txBody>
          <a:bodyPr lIns="0" tIns="0" rIns="0" bIns="0" anchor="b" anchorCtr="0">
            <a:noAutofit/>
          </a:bodyPr>
          <a:lstStyle/>
          <a:p>
            <a:pPr lvl="0"/>
            <a:fld id="{C9CA7A69-4B38-47B1-8EFB-E4FFC57A01C2}" type="slidenum">
              <a:t>18</a:t>
            </a:fld>
            <a:endParaRPr lang="en-US"/>
          </a:p>
        </p:txBody>
      </p:sp>
      <p:sp>
        <p:nvSpPr>
          <p:cNvPr id="2" name="Folienbildplatzhalter 1">
            <a:extLst>
              <a:ext uri="{FF2B5EF4-FFF2-40B4-BE49-F238E27FC236}">
                <a16:creationId xmlns:a16="http://schemas.microsoft.com/office/drawing/2014/main" id="{B209A284-486C-4B46-8948-CECBC50FD9BC}"/>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1D0BA16E-447B-4F2B-923E-337AC956D2CE}"/>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88E0299E-86DE-45D7-96A4-310BA94C4FFD}"/>
              </a:ext>
            </a:extLst>
          </p:cNvPr>
          <p:cNvSpPr txBox="1">
            <a:spLocks noGrp="1"/>
          </p:cNvSpPr>
          <p:nvPr>
            <p:ph type="sldNum" sz="quarter" idx="5"/>
          </p:nvPr>
        </p:nvSpPr>
        <p:spPr>
          <a:ln/>
        </p:spPr>
        <p:txBody>
          <a:bodyPr lIns="0" tIns="0" rIns="0" bIns="0" anchor="b" anchorCtr="0">
            <a:noAutofit/>
          </a:bodyPr>
          <a:lstStyle/>
          <a:p>
            <a:pPr lvl="0"/>
            <a:fld id="{3475114E-CB26-4BB9-A1AE-A35914902934}" type="slidenum">
              <a:t>19</a:t>
            </a:fld>
            <a:endParaRPr lang="en-US"/>
          </a:p>
        </p:txBody>
      </p:sp>
      <p:sp>
        <p:nvSpPr>
          <p:cNvPr id="2" name="Folienbildplatzhalter 1">
            <a:extLst>
              <a:ext uri="{FF2B5EF4-FFF2-40B4-BE49-F238E27FC236}">
                <a16:creationId xmlns:a16="http://schemas.microsoft.com/office/drawing/2014/main" id="{644A1A5A-88B4-43C0-9646-F4F2F9CF6500}"/>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D8EF4F6-5359-498E-A6AD-6849E228E755}"/>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67881BE1-335D-450C-BAAD-2CDE82ADEAEC}"/>
              </a:ext>
            </a:extLst>
          </p:cNvPr>
          <p:cNvSpPr txBox="1">
            <a:spLocks noGrp="1"/>
          </p:cNvSpPr>
          <p:nvPr>
            <p:ph type="sldNum" sz="quarter" idx="5"/>
          </p:nvPr>
        </p:nvSpPr>
        <p:spPr>
          <a:ln/>
        </p:spPr>
        <p:txBody>
          <a:bodyPr lIns="0" tIns="0" rIns="0" bIns="0" anchor="b" anchorCtr="0">
            <a:noAutofit/>
          </a:bodyPr>
          <a:lstStyle/>
          <a:p>
            <a:pPr lvl="0"/>
            <a:fld id="{A55986AA-E9D1-4035-8C3A-4786282DF0B3}" type="slidenum">
              <a:t>2</a:t>
            </a:fld>
            <a:endParaRPr lang="en-US"/>
          </a:p>
        </p:txBody>
      </p:sp>
      <p:sp>
        <p:nvSpPr>
          <p:cNvPr id="2" name="Folienbildplatzhalter 1">
            <a:extLst>
              <a:ext uri="{FF2B5EF4-FFF2-40B4-BE49-F238E27FC236}">
                <a16:creationId xmlns:a16="http://schemas.microsoft.com/office/drawing/2014/main" id="{A8E05B4A-4473-4A6D-876F-E529D10F0261}"/>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DF8A2F04-9A6D-41EF-934F-71C024B82B6A}"/>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6DA6D4BF-0A8B-4C92-824D-0AB9ED5807EF}"/>
              </a:ext>
            </a:extLst>
          </p:cNvPr>
          <p:cNvSpPr txBox="1">
            <a:spLocks noGrp="1"/>
          </p:cNvSpPr>
          <p:nvPr>
            <p:ph type="sldNum" sz="quarter" idx="5"/>
          </p:nvPr>
        </p:nvSpPr>
        <p:spPr>
          <a:ln/>
        </p:spPr>
        <p:txBody>
          <a:bodyPr lIns="0" tIns="0" rIns="0" bIns="0" anchor="b" anchorCtr="0">
            <a:noAutofit/>
          </a:bodyPr>
          <a:lstStyle/>
          <a:p>
            <a:pPr lvl="0"/>
            <a:fld id="{7E9717BB-AA8B-4A06-A059-9CAC71552277}" type="slidenum">
              <a:t>20</a:t>
            </a:fld>
            <a:endParaRPr lang="en-US"/>
          </a:p>
        </p:txBody>
      </p:sp>
      <p:sp>
        <p:nvSpPr>
          <p:cNvPr id="2" name="Folienbildplatzhalter 1">
            <a:extLst>
              <a:ext uri="{FF2B5EF4-FFF2-40B4-BE49-F238E27FC236}">
                <a16:creationId xmlns:a16="http://schemas.microsoft.com/office/drawing/2014/main" id="{15639BA9-2280-47A5-B3F8-3AA20574192A}"/>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08ECA0C9-EA5B-4197-B7E0-684CC6474647}"/>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99EDDB6-2C40-4961-9B00-4E5871E166DF}"/>
              </a:ext>
            </a:extLst>
          </p:cNvPr>
          <p:cNvSpPr txBox="1">
            <a:spLocks noGrp="1"/>
          </p:cNvSpPr>
          <p:nvPr>
            <p:ph type="sldNum" sz="quarter" idx="5"/>
          </p:nvPr>
        </p:nvSpPr>
        <p:spPr>
          <a:ln/>
        </p:spPr>
        <p:txBody>
          <a:bodyPr lIns="0" tIns="0" rIns="0" bIns="0" anchor="b" anchorCtr="0">
            <a:noAutofit/>
          </a:bodyPr>
          <a:lstStyle/>
          <a:p>
            <a:pPr lvl="0"/>
            <a:fld id="{93B05FE6-4646-4AF1-9811-B227326A4256}" type="slidenum">
              <a:t>21</a:t>
            </a:fld>
            <a:endParaRPr lang="en-US"/>
          </a:p>
        </p:txBody>
      </p:sp>
      <p:sp>
        <p:nvSpPr>
          <p:cNvPr id="2" name="Folienbildplatzhalter 1">
            <a:extLst>
              <a:ext uri="{FF2B5EF4-FFF2-40B4-BE49-F238E27FC236}">
                <a16:creationId xmlns:a16="http://schemas.microsoft.com/office/drawing/2014/main" id="{4BCB27C6-42A3-4006-B819-E6E73281D3A3}"/>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3F5D2893-D763-470F-B194-75F05140B8EE}"/>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FB9561D3-F4BB-4FD9-83F5-2D388B4BF1E8}"/>
              </a:ext>
            </a:extLst>
          </p:cNvPr>
          <p:cNvSpPr txBox="1">
            <a:spLocks noGrp="1"/>
          </p:cNvSpPr>
          <p:nvPr>
            <p:ph type="sldNum" sz="quarter" idx="5"/>
          </p:nvPr>
        </p:nvSpPr>
        <p:spPr>
          <a:ln/>
        </p:spPr>
        <p:txBody>
          <a:bodyPr lIns="0" tIns="0" rIns="0" bIns="0" anchor="b" anchorCtr="0">
            <a:noAutofit/>
          </a:bodyPr>
          <a:lstStyle/>
          <a:p>
            <a:pPr lvl="0"/>
            <a:fld id="{F51AC7E9-1A1F-48FC-8A1C-75F4B58BC162}" type="slidenum">
              <a:t>22</a:t>
            </a:fld>
            <a:endParaRPr lang="en-US"/>
          </a:p>
        </p:txBody>
      </p:sp>
      <p:sp>
        <p:nvSpPr>
          <p:cNvPr id="2" name="Folienbildplatzhalter 1">
            <a:extLst>
              <a:ext uri="{FF2B5EF4-FFF2-40B4-BE49-F238E27FC236}">
                <a16:creationId xmlns:a16="http://schemas.microsoft.com/office/drawing/2014/main" id="{3313B21F-146A-4BD6-B6EB-522B92C00FD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B16B7672-C16A-45F2-9409-2298ACA866A7}"/>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FD7929E6-7A23-4D1D-8ECB-C88839A1CA66}"/>
              </a:ext>
            </a:extLst>
          </p:cNvPr>
          <p:cNvSpPr txBox="1">
            <a:spLocks noGrp="1"/>
          </p:cNvSpPr>
          <p:nvPr>
            <p:ph type="sldNum" sz="quarter" idx="5"/>
          </p:nvPr>
        </p:nvSpPr>
        <p:spPr>
          <a:ln/>
        </p:spPr>
        <p:txBody>
          <a:bodyPr lIns="0" tIns="0" rIns="0" bIns="0" anchor="b" anchorCtr="0">
            <a:noAutofit/>
          </a:bodyPr>
          <a:lstStyle/>
          <a:p>
            <a:pPr lvl="0"/>
            <a:fld id="{63E7D0B3-13C8-40EB-A79F-01AA1FBB4550}" type="slidenum">
              <a:t>23</a:t>
            </a:fld>
            <a:endParaRPr lang="en-US"/>
          </a:p>
        </p:txBody>
      </p:sp>
      <p:sp>
        <p:nvSpPr>
          <p:cNvPr id="2" name="Folienbildplatzhalter 1">
            <a:extLst>
              <a:ext uri="{FF2B5EF4-FFF2-40B4-BE49-F238E27FC236}">
                <a16:creationId xmlns:a16="http://schemas.microsoft.com/office/drawing/2014/main" id="{28D54228-218E-4DEF-8A0C-077D3880BAA8}"/>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32640629-879C-452E-B9B1-DA9FAA7E5691}"/>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44B8BB9-E775-4D82-B74B-70446B659626}"/>
              </a:ext>
            </a:extLst>
          </p:cNvPr>
          <p:cNvSpPr txBox="1">
            <a:spLocks noGrp="1"/>
          </p:cNvSpPr>
          <p:nvPr>
            <p:ph type="sldNum" sz="quarter" idx="5"/>
          </p:nvPr>
        </p:nvSpPr>
        <p:spPr>
          <a:ln/>
        </p:spPr>
        <p:txBody>
          <a:bodyPr lIns="0" tIns="0" rIns="0" bIns="0" anchor="b" anchorCtr="0">
            <a:noAutofit/>
          </a:bodyPr>
          <a:lstStyle/>
          <a:p>
            <a:pPr lvl="0"/>
            <a:fld id="{C62E17D7-6BE3-42FA-97CC-8CDA492269BE}" type="slidenum">
              <a:t>24</a:t>
            </a:fld>
            <a:endParaRPr lang="en-US"/>
          </a:p>
        </p:txBody>
      </p:sp>
      <p:sp>
        <p:nvSpPr>
          <p:cNvPr id="2" name="Folienbildplatzhalter 1">
            <a:extLst>
              <a:ext uri="{FF2B5EF4-FFF2-40B4-BE49-F238E27FC236}">
                <a16:creationId xmlns:a16="http://schemas.microsoft.com/office/drawing/2014/main" id="{E2F5643B-A977-49DD-B0C5-317849EFB55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CBAD5FCE-28D4-4413-B654-BB87C14D7B4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FC0A163B-5561-4B5E-835B-45D40EB981E7}"/>
              </a:ext>
            </a:extLst>
          </p:cNvPr>
          <p:cNvSpPr txBox="1">
            <a:spLocks noGrp="1"/>
          </p:cNvSpPr>
          <p:nvPr>
            <p:ph type="sldNum" sz="quarter" idx="5"/>
          </p:nvPr>
        </p:nvSpPr>
        <p:spPr>
          <a:ln/>
        </p:spPr>
        <p:txBody>
          <a:bodyPr lIns="0" tIns="0" rIns="0" bIns="0" anchor="b" anchorCtr="0">
            <a:noAutofit/>
          </a:bodyPr>
          <a:lstStyle/>
          <a:p>
            <a:pPr lvl="0"/>
            <a:fld id="{632B6DA6-A1B3-4193-8D19-3D891A13F533}" type="slidenum">
              <a:t>25</a:t>
            </a:fld>
            <a:endParaRPr lang="en-US"/>
          </a:p>
        </p:txBody>
      </p:sp>
      <p:sp>
        <p:nvSpPr>
          <p:cNvPr id="2" name="Folienbildplatzhalter 1">
            <a:extLst>
              <a:ext uri="{FF2B5EF4-FFF2-40B4-BE49-F238E27FC236}">
                <a16:creationId xmlns:a16="http://schemas.microsoft.com/office/drawing/2014/main" id="{05A46737-D44F-4900-80A0-0F1638DF2137}"/>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E671A63A-747D-4DEB-BD23-886E532EE18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4B6F63E7-9E52-47CD-8724-D516DFDF6ECE}"/>
              </a:ext>
            </a:extLst>
          </p:cNvPr>
          <p:cNvSpPr txBox="1">
            <a:spLocks noGrp="1"/>
          </p:cNvSpPr>
          <p:nvPr>
            <p:ph type="sldNum" sz="quarter" idx="5"/>
          </p:nvPr>
        </p:nvSpPr>
        <p:spPr>
          <a:ln/>
        </p:spPr>
        <p:txBody>
          <a:bodyPr lIns="0" tIns="0" rIns="0" bIns="0" anchor="b" anchorCtr="0">
            <a:noAutofit/>
          </a:bodyPr>
          <a:lstStyle/>
          <a:p>
            <a:pPr lvl="0"/>
            <a:fld id="{58922A76-4017-4DB6-8604-07E5B2205E00}" type="slidenum">
              <a:t>3</a:t>
            </a:fld>
            <a:endParaRPr lang="en-US"/>
          </a:p>
        </p:txBody>
      </p:sp>
      <p:sp>
        <p:nvSpPr>
          <p:cNvPr id="2" name="Folienbildplatzhalter 1">
            <a:extLst>
              <a:ext uri="{FF2B5EF4-FFF2-40B4-BE49-F238E27FC236}">
                <a16:creationId xmlns:a16="http://schemas.microsoft.com/office/drawing/2014/main" id="{FA8F7CA6-F793-4E02-A0EB-6DAE5E20D1B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4395E43-8CB7-4664-8C1B-71EC2AA7030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3DEAF9E3-A69F-46BA-8157-113EAB1D4E22}"/>
              </a:ext>
            </a:extLst>
          </p:cNvPr>
          <p:cNvSpPr txBox="1">
            <a:spLocks noGrp="1"/>
          </p:cNvSpPr>
          <p:nvPr>
            <p:ph type="sldNum" sz="quarter" idx="5"/>
          </p:nvPr>
        </p:nvSpPr>
        <p:spPr>
          <a:ln/>
        </p:spPr>
        <p:txBody>
          <a:bodyPr lIns="0" tIns="0" rIns="0" bIns="0" anchor="b" anchorCtr="0">
            <a:noAutofit/>
          </a:bodyPr>
          <a:lstStyle/>
          <a:p>
            <a:pPr lvl="0"/>
            <a:fld id="{2503BF86-9024-4A15-977C-32B8F0B3477D}" type="slidenum">
              <a:t>4</a:t>
            </a:fld>
            <a:endParaRPr lang="en-US"/>
          </a:p>
        </p:txBody>
      </p:sp>
      <p:sp>
        <p:nvSpPr>
          <p:cNvPr id="2" name="Folienbildplatzhalter 1">
            <a:extLst>
              <a:ext uri="{FF2B5EF4-FFF2-40B4-BE49-F238E27FC236}">
                <a16:creationId xmlns:a16="http://schemas.microsoft.com/office/drawing/2014/main" id="{146FAB92-1775-4E65-B5BB-6610A8CE2358}"/>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2C323830-1CFC-4674-89EF-142CCF30E1BB}"/>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2888C747-2E89-47C2-AD20-7FD584AA1B49}"/>
              </a:ext>
            </a:extLst>
          </p:cNvPr>
          <p:cNvSpPr txBox="1">
            <a:spLocks noGrp="1"/>
          </p:cNvSpPr>
          <p:nvPr>
            <p:ph type="sldNum" sz="quarter" idx="5"/>
          </p:nvPr>
        </p:nvSpPr>
        <p:spPr>
          <a:ln/>
        </p:spPr>
        <p:txBody>
          <a:bodyPr lIns="0" tIns="0" rIns="0" bIns="0" anchor="b" anchorCtr="0">
            <a:noAutofit/>
          </a:bodyPr>
          <a:lstStyle/>
          <a:p>
            <a:pPr lvl="0"/>
            <a:fld id="{53A37655-6555-4B61-B7D4-587316DA2C31}" type="slidenum">
              <a:t>5</a:t>
            </a:fld>
            <a:endParaRPr lang="en-US"/>
          </a:p>
        </p:txBody>
      </p:sp>
      <p:sp>
        <p:nvSpPr>
          <p:cNvPr id="2" name="Folienbildplatzhalter 1">
            <a:extLst>
              <a:ext uri="{FF2B5EF4-FFF2-40B4-BE49-F238E27FC236}">
                <a16:creationId xmlns:a16="http://schemas.microsoft.com/office/drawing/2014/main" id="{9947013E-90A5-4A94-A918-C39503E505E0}"/>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BB94BEC0-D7C7-415B-BC19-9103311D5D13}"/>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2A3616EB-DAFB-4DD7-9105-885F509B231A}"/>
              </a:ext>
            </a:extLst>
          </p:cNvPr>
          <p:cNvSpPr txBox="1">
            <a:spLocks noGrp="1"/>
          </p:cNvSpPr>
          <p:nvPr>
            <p:ph type="sldNum" sz="quarter" idx="5"/>
          </p:nvPr>
        </p:nvSpPr>
        <p:spPr>
          <a:ln/>
        </p:spPr>
        <p:txBody>
          <a:bodyPr lIns="0" tIns="0" rIns="0" bIns="0" anchor="b" anchorCtr="0">
            <a:noAutofit/>
          </a:bodyPr>
          <a:lstStyle/>
          <a:p>
            <a:pPr lvl="0"/>
            <a:fld id="{23DEC4BC-6132-45C2-A8EF-770BEDF1CBAA}" type="slidenum">
              <a:t>6</a:t>
            </a:fld>
            <a:endParaRPr lang="en-US"/>
          </a:p>
        </p:txBody>
      </p:sp>
      <p:sp>
        <p:nvSpPr>
          <p:cNvPr id="2" name="Folienbildplatzhalter 1">
            <a:extLst>
              <a:ext uri="{FF2B5EF4-FFF2-40B4-BE49-F238E27FC236}">
                <a16:creationId xmlns:a16="http://schemas.microsoft.com/office/drawing/2014/main" id="{6D0E432C-5587-4125-A3C2-AB43D5DDBDEF}"/>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79F36D54-6EC9-4B82-9B22-EF4EEBB3773A}"/>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DAB309F-B358-4809-A251-99329189146D}"/>
              </a:ext>
            </a:extLst>
          </p:cNvPr>
          <p:cNvSpPr txBox="1">
            <a:spLocks noGrp="1"/>
          </p:cNvSpPr>
          <p:nvPr>
            <p:ph type="sldNum" sz="quarter" idx="5"/>
          </p:nvPr>
        </p:nvSpPr>
        <p:spPr>
          <a:ln/>
        </p:spPr>
        <p:txBody>
          <a:bodyPr lIns="0" tIns="0" rIns="0" bIns="0" anchor="b" anchorCtr="0">
            <a:noAutofit/>
          </a:bodyPr>
          <a:lstStyle/>
          <a:p>
            <a:pPr lvl="0"/>
            <a:fld id="{24690094-D464-4AE5-8C75-6B3ACDDDD172}" type="slidenum">
              <a:t>7</a:t>
            </a:fld>
            <a:endParaRPr lang="en-US"/>
          </a:p>
        </p:txBody>
      </p:sp>
      <p:sp>
        <p:nvSpPr>
          <p:cNvPr id="2" name="Folienbildplatzhalter 1">
            <a:extLst>
              <a:ext uri="{FF2B5EF4-FFF2-40B4-BE49-F238E27FC236}">
                <a16:creationId xmlns:a16="http://schemas.microsoft.com/office/drawing/2014/main" id="{A3482BB3-3771-4CAF-8B79-552D49BC7777}"/>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A4C0932-9554-4A55-BEC0-E703D0A247A5}"/>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A0EE9809-DBF9-422B-8932-BF4281BF54B4}"/>
              </a:ext>
            </a:extLst>
          </p:cNvPr>
          <p:cNvSpPr txBox="1">
            <a:spLocks noGrp="1"/>
          </p:cNvSpPr>
          <p:nvPr>
            <p:ph type="sldNum" sz="quarter" idx="5"/>
          </p:nvPr>
        </p:nvSpPr>
        <p:spPr>
          <a:ln/>
        </p:spPr>
        <p:txBody>
          <a:bodyPr lIns="0" tIns="0" rIns="0" bIns="0" anchor="b" anchorCtr="0">
            <a:noAutofit/>
          </a:bodyPr>
          <a:lstStyle/>
          <a:p>
            <a:pPr lvl="0"/>
            <a:fld id="{9E218EB3-77F2-465B-93AD-11D1A219DE14}" type="slidenum">
              <a:t>8</a:t>
            </a:fld>
            <a:endParaRPr lang="en-US"/>
          </a:p>
        </p:txBody>
      </p:sp>
      <p:sp>
        <p:nvSpPr>
          <p:cNvPr id="2" name="Folienbildplatzhalter 1">
            <a:extLst>
              <a:ext uri="{FF2B5EF4-FFF2-40B4-BE49-F238E27FC236}">
                <a16:creationId xmlns:a16="http://schemas.microsoft.com/office/drawing/2014/main" id="{6C96DB18-F2B1-44D9-83C1-F6F943F28F2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4D0F9958-970E-4213-8856-B50593417FFD}"/>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C80F0877-F756-4B31-92C4-942B5728B54F}"/>
              </a:ext>
            </a:extLst>
          </p:cNvPr>
          <p:cNvSpPr txBox="1">
            <a:spLocks noGrp="1"/>
          </p:cNvSpPr>
          <p:nvPr>
            <p:ph type="sldNum" sz="quarter" idx="5"/>
          </p:nvPr>
        </p:nvSpPr>
        <p:spPr>
          <a:ln/>
        </p:spPr>
        <p:txBody>
          <a:bodyPr lIns="0" tIns="0" rIns="0" bIns="0" anchor="b" anchorCtr="0">
            <a:noAutofit/>
          </a:bodyPr>
          <a:lstStyle/>
          <a:p>
            <a:pPr lvl="0"/>
            <a:fld id="{20B695BC-6C7D-439F-8D87-121543D6202A}" type="slidenum">
              <a:t>9</a:t>
            </a:fld>
            <a:endParaRPr lang="en-US"/>
          </a:p>
        </p:txBody>
      </p:sp>
      <p:sp>
        <p:nvSpPr>
          <p:cNvPr id="2" name="Folienbildplatzhalter 1">
            <a:extLst>
              <a:ext uri="{FF2B5EF4-FFF2-40B4-BE49-F238E27FC236}">
                <a16:creationId xmlns:a16="http://schemas.microsoft.com/office/drawing/2014/main" id="{2DFBC8DC-60DC-4DD3-A15F-B8CC423FD042}"/>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E7C11DD0-1080-41C7-A1E8-C59C0D56CDB2}"/>
              </a:ext>
            </a:extLst>
          </p:cNvPr>
          <p:cNvSpPr txBox="1">
            <a:spLocks noGrp="1"/>
          </p:cNvSpPr>
          <p:nvPr>
            <p:ph type="body" sz="quarter"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2B694C-35EA-4F62-BB15-E166C5E30D35}"/>
              </a:ext>
            </a:extLst>
          </p:cNvPr>
          <p:cNvSpPr>
            <a:spLocks noGrp="1"/>
          </p:cNvSpPr>
          <p:nvPr>
            <p:ph type="ctrTitle"/>
          </p:nvPr>
        </p:nvSpPr>
        <p:spPr>
          <a:xfrm>
            <a:off x="1260475" y="928688"/>
            <a:ext cx="7559675" cy="1973262"/>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24AE348A-044F-49B7-B95A-CCE6FF0DD86B}"/>
              </a:ext>
            </a:extLst>
          </p:cNvPr>
          <p:cNvSpPr>
            <a:spLocks noGrp="1"/>
          </p:cNvSpPr>
          <p:nvPr>
            <p:ph type="subTitle" idx="1"/>
          </p:nvPr>
        </p:nvSpPr>
        <p:spPr>
          <a:xfrm>
            <a:off x="1260475" y="2978150"/>
            <a:ext cx="7559675" cy="137001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1D610EB2-7B0A-47C9-841F-1A3E6D1F14DA}"/>
              </a:ext>
            </a:extLst>
          </p:cNvPr>
          <p:cNvSpPr>
            <a:spLocks noGrp="1"/>
          </p:cNvSpPr>
          <p:nvPr>
            <p:ph type="dt" sz="half" idx="10"/>
          </p:nvPr>
        </p:nvSpPr>
        <p:spPr/>
        <p:txBody>
          <a:bodyPr/>
          <a:lstStyle/>
          <a:p>
            <a:pPr lvl="0"/>
            <a:endParaRPr lang="en-US"/>
          </a:p>
        </p:txBody>
      </p:sp>
      <p:sp>
        <p:nvSpPr>
          <p:cNvPr id="5" name="Fußzeilenplatzhalter 4">
            <a:extLst>
              <a:ext uri="{FF2B5EF4-FFF2-40B4-BE49-F238E27FC236}">
                <a16:creationId xmlns:a16="http://schemas.microsoft.com/office/drawing/2014/main" id="{8A1E293C-1EAA-4D4E-B4FC-4480A6FA8604}"/>
              </a:ext>
            </a:extLst>
          </p:cNvPr>
          <p:cNvSpPr>
            <a:spLocks noGrp="1"/>
          </p:cNvSpPr>
          <p:nvPr>
            <p:ph type="ftr" sz="quarter" idx="11"/>
          </p:nvPr>
        </p:nvSpPr>
        <p:spPr/>
        <p:txBody>
          <a:bodyPr/>
          <a:lstStyle/>
          <a:p>
            <a:pPr lvl="0"/>
            <a:endParaRPr lang="en-US"/>
          </a:p>
        </p:txBody>
      </p:sp>
      <p:sp>
        <p:nvSpPr>
          <p:cNvPr id="6" name="Foliennummernplatzhalter 5">
            <a:extLst>
              <a:ext uri="{FF2B5EF4-FFF2-40B4-BE49-F238E27FC236}">
                <a16:creationId xmlns:a16="http://schemas.microsoft.com/office/drawing/2014/main" id="{D7EAC094-EA04-4EE3-A3AC-E246B1506219}"/>
              </a:ext>
            </a:extLst>
          </p:cNvPr>
          <p:cNvSpPr>
            <a:spLocks noGrp="1"/>
          </p:cNvSpPr>
          <p:nvPr>
            <p:ph type="sldNum" sz="quarter" idx="12"/>
          </p:nvPr>
        </p:nvSpPr>
        <p:spPr/>
        <p:txBody>
          <a:bodyPr/>
          <a:lstStyle/>
          <a:p>
            <a:pPr lvl="0"/>
            <a:fld id="{9928625F-2E20-4494-AE84-6FA44BA57FE8}" type="slidenum">
              <a:t>‹Nr.›</a:t>
            </a:fld>
            <a:endParaRPr lang="en-US"/>
          </a:p>
        </p:txBody>
      </p:sp>
    </p:spTree>
    <p:extLst>
      <p:ext uri="{BB962C8B-B14F-4D97-AF65-F5344CB8AC3E}">
        <p14:creationId xmlns:p14="http://schemas.microsoft.com/office/powerpoint/2010/main" val="178126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77506F-2873-465C-9F58-B5345E632406}"/>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80E7BD6-11B0-4651-92B0-455346C83E1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999CC2EA-20C4-4AF9-B9E9-4614D28E8DC0}"/>
              </a:ext>
            </a:extLst>
          </p:cNvPr>
          <p:cNvSpPr>
            <a:spLocks noGrp="1"/>
          </p:cNvSpPr>
          <p:nvPr>
            <p:ph type="dt" sz="half" idx="10"/>
          </p:nvPr>
        </p:nvSpPr>
        <p:spPr/>
        <p:txBody>
          <a:bodyPr/>
          <a:lstStyle/>
          <a:p>
            <a:pPr lvl="0"/>
            <a:endParaRPr lang="en-US"/>
          </a:p>
        </p:txBody>
      </p:sp>
      <p:sp>
        <p:nvSpPr>
          <p:cNvPr id="5" name="Fußzeilenplatzhalter 4">
            <a:extLst>
              <a:ext uri="{FF2B5EF4-FFF2-40B4-BE49-F238E27FC236}">
                <a16:creationId xmlns:a16="http://schemas.microsoft.com/office/drawing/2014/main" id="{BDDCDE44-4106-4D2E-88B9-4A1D7DF28496}"/>
              </a:ext>
            </a:extLst>
          </p:cNvPr>
          <p:cNvSpPr>
            <a:spLocks noGrp="1"/>
          </p:cNvSpPr>
          <p:nvPr>
            <p:ph type="ftr" sz="quarter" idx="11"/>
          </p:nvPr>
        </p:nvSpPr>
        <p:spPr/>
        <p:txBody>
          <a:bodyPr/>
          <a:lstStyle/>
          <a:p>
            <a:pPr lvl="0"/>
            <a:endParaRPr lang="en-US"/>
          </a:p>
        </p:txBody>
      </p:sp>
      <p:sp>
        <p:nvSpPr>
          <p:cNvPr id="6" name="Foliennummernplatzhalter 5">
            <a:extLst>
              <a:ext uri="{FF2B5EF4-FFF2-40B4-BE49-F238E27FC236}">
                <a16:creationId xmlns:a16="http://schemas.microsoft.com/office/drawing/2014/main" id="{11C58E4D-E43F-4C22-AA43-7853936D3EDF}"/>
              </a:ext>
            </a:extLst>
          </p:cNvPr>
          <p:cNvSpPr>
            <a:spLocks noGrp="1"/>
          </p:cNvSpPr>
          <p:nvPr>
            <p:ph type="sldNum" sz="quarter" idx="12"/>
          </p:nvPr>
        </p:nvSpPr>
        <p:spPr/>
        <p:txBody>
          <a:bodyPr/>
          <a:lstStyle/>
          <a:p>
            <a:pPr lvl="0"/>
            <a:fld id="{17AFB483-B7C1-4C5D-A466-D1064B51C9D8}" type="slidenum">
              <a:t>‹Nr.›</a:t>
            </a:fld>
            <a:endParaRPr lang="en-US"/>
          </a:p>
        </p:txBody>
      </p:sp>
    </p:spTree>
    <p:extLst>
      <p:ext uri="{BB962C8B-B14F-4D97-AF65-F5344CB8AC3E}">
        <p14:creationId xmlns:p14="http://schemas.microsoft.com/office/powerpoint/2010/main" val="1409470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CC9C941-4EB6-477A-9B8D-6CFF688A828E}"/>
              </a:ext>
            </a:extLst>
          </p:cNvPr>
          <p:cNvSpPr>
            <a:spLocks noGrp="1"/>
          </p:cNvSpPr>
          <p:nvPr>
            <p:ph type="title" orient="vert"/>
          </p:nvPr>
        </p:nvSpPr>
        <p:spPr>
          <a:xfrm>
            <a:off x="7308850" y="225425"/>
            <a:ext cx="2266950" cy="43894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52A237B5-DFB0-4FD7-ACD6-0A77D6431E3C}"/>
              </a:ext>
            </a:extLst>
          </p:cNvPr>
          <p:cNvSpPr>
            <a:spLocks noGrp="1"/>
          </p:cNvSpPr>
          <p:nvPr>
            <p:ph type="body" orient="vert" idx="1"/>
          </p:nvPr>
        </p:nvSpPr>
        <p:spPr>
          <a:xfrm>
            <a:off x="503238" y="225425"/>
            <a:ext cx="6653212" cy="43894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43EDC0D9-E456-4F31-A52A-3D30D145A3EB}"/>
              </a:ext>
            </a:extLst>
          </p:cNvPr>
          <p:cNvSpPr>
            <a:spLocks noGrp="1"/>
          </p:cNvSpPr>
          <p:nvPr>
            <p:ph type="dt" sz="half" idx="10"/>
          </p:nvPr>
        </p:nvSpPr>
        <p:spPr/>
        <p:txBody>
          <a:bodyPr/>
          <a:lstStyle/>
          <a:p>
            <a:pPr lvl="0"/>
            <a:endParaRPr lang="en-US"/>
          </a:p>
        </p:txBody>
      </p:sp>
      <p:sp>
        <p:nvSpPr>
          <p:cNvPr id="5" name="Fußzeilenplatzhalter 4">
            <a:extLst>
              <a:ext uri="{FF2B5EF4-FFF2-40B4-BE49-F238E27FC236}">
                <a16:creationId xmlns:a16="http://schemas.microsoft.com/office/drawing/2014/main" id="{F9B1BFAA-C5B7-48A6-A7A5-CA6C8BFA7A8A}"/>
              </a:ext>
            </a:extLst>
          </p:cNvPr>
          <p:cNvSpPr>
            <a:spLocks noGrp="1"/>
          </p:cNvSpPr>
          <p:nvPr>
            <p:ph type="ftr" sz="quarter" idx="11"/>
          </p:nvPr>
        </p:nvSpPr>
        <p:spPr/>
        <p:txBody>
          <a:bodyPr/>
          <a:lstStyle/>
          <a:p>
            <a:pPr lvl="0"/>
            <a:endParaRPr lang="en-US"/>
          </a:p>
        </p:txBody>
      </p:sp>
      <p:sp>
        <p:nvSpPr>
          <p:cNvPr id="6" name="Foliennummernplatzhalter 5">
            <a:extLst>
              <a:ext uri="{FF2B5EF4-FFF2-40B4-BE49-F238E27FC236}">
                <a16:creationId xmlns:a16="http://schemas.microsoft.com/office/drawing/2014/main" id="{CC774937-F9F3-4161-A339-F43628F34E63}"/>
              </a:ext>
            </a:extLst>
          </p:cNvPr>
          <p:cNvSpPr>
            <a:spLocks noGrp="1"/>
          </p:cNvSpPr>
          <p:nvPr>
            <p:ph type="sldNum" sz="quarter" idx="12"/>
          </p:nvPr>
        </p:nvSpPr>
        <p:spPr/>
        <p:txBody>
          <a:bodyPr/>
          <a:lstStyle/>
          <a:p>
            <a:pPr lvl="0"/>
            <a:fld id="{19A4F901-FB74-47E0-A6BD-4C587B1066D7}" type="slidenum">
              <a:t>‹Nr.›</a:t>
            </a:fld>
            <a:endParaRPr lang="en-US"/>
          </a:p>
        </p:txBody>
      </p:sp>
    </p:spTree>
    <p:extLst>
      <p:ext uri="{BB962C8B-B14F-4D97-AF65-F5344CB8AC3E}">
        <p14:creationId xmlns:p14="http://schemas.microsoft.com/office/powerpoint/2010/main" val="2097503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109C5E-36A8-4E72-A495-88EB9BC32596}"/>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4D1E4ACE-DA68-41B8-AD11-DDFB0262334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7E765393-E98A-4CF1-B6B3-3D3435F4B816}"/>
              </a:ext>
            </a:extLst>
          </p:cNvPr>
          <p:cNvSpPr>
            <a:spLocks noGrp="1"/>
          </p:cNvSpPr>
          <p:nvPr>
            <p:ph type="dt" sz="half" idx="10"/>
          </p:nvPr>
        </p:nvSpPr>
        <p:spPr/>
        <p:txBody>
          <a:bodyPr/>
          <a:lstStyle/>
          <a:p>
            <a:pPr lvl="0"/>
            <a:endParaRPr lang="en-US"/>
          </a:p>
        </p:txBody>
      </p:sp>
      <p:sp>
        <p:nvSpPr>
          <p:cNvPr id="5" name="Fußzeilenplatzhalter 4">
            <a:extLst>
              <a:ext uri="{FF2B5EF4-FFF2-40B4-BE49-F238E27FC236}">
                <a16:creationId xmlns:a16="http://schemas.microsoft.com/office/drawing/2014/main" id="{29643B34-104B-41C8-8C76-2AA8D270AA15}"/>
              </a:ext>
            </a:extLst>
          </p:cNvPr>
          <p:cNvSpPr>
            <a:spLocks noGrp="1"/>
          </p:cNvSpPr>
          <p:nvPr>
            <p:ph type="ftr" sz="quarter" idx="11"/>
          </p:nvPr>
        </p:nvSpPr>
        <p:spPr/>
        <p:txBody>
          <a:bodyPr/>
          <a:lstStyle/>
          <a:p>
            <a:pPr lvl="0"/>
            <a:endParaRPr lang="en-US"/>
          </a:p>
        </p:txBody>
      </p:sp>
      <p:sp>
        <p:nvSpPr>
          <p:cNvPr id="6" name="Foliennummernplatzhalter 5">
            <a:extLst>
              <a:ext uri="{FF2B5EF4-FFF2-40B4-BE49-F238E27FC236}">
                <a16:creationId xmlns:a16="http://schemas.microsoft.com/office/drawing/2014/main" id="{5F9C8022-FD7F-4E5B-A57A-96D37C98FCF3}"/>
              </a:ext>
            </a:extLst>
          </p:cNvPr>
          <p:cNvSpPr>
            <a:spLocks noGrp="1"/>
          </p:cNvSpPr>
          <p:nvPr>
            <p:ph type="sldNum" sz="quarter" idx="12"/>
          </p:nvPr>
        </p:nvSpPr>
        <p:spPr/>
        <p:txBody>
          <a:bodyPr/>
          <a:lstStyle/>
          <a:p>
            <a:pPr lvl="0"/>
            <a:fld id="{75E7D41D-F070-4031-97C5-DCBEFD3355D3}" type="slidenum">
              <a:t>‹Nr.›</a:t>
            </a:fld>
            <a:endParaRPr lang="en-US"/>
          </a:p>
        </p:txBody>
      </p:sp>
    </p:spTree>
    <p:extLst>
      <p:ext uri="{BB962C8B-B14F-4D97-AF65-F5344CB8AC3E}">
        <p14:creationId xmlns:p14="http://schemas.microsoft.com/office/powerpoint/2010/main" val="159481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DB8EEA-EFE6-4BD8-8DE8-18A643EBCFD7}"/>
              </a:ext>
            </a:extLst>
          </p:cNvPr>
          <p:cNvSpPr>
            <a:spLocks noGrp="1"/>
          </p:cNvSpPr>
          <p:nvPr>
            <p:ph type="title"/>
          </p:nvPr>
        </p:nvSpPr>
        <p:spPr>
          <a:xfrm>
            <a:off x="687388" y="1414463"/>
            <a:ext cx="8694737" cy="23574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97B59DD2-3704-4578-B193-0D99C93428F1}"/>
              </a:ext>
            </a:extLst>
          </p:cNvPr>
          <p:cNvSpPr>
            <a:spLocks noGrp="1"/>
          </p:cNvSpPr>
          <p:nvPr>
            <p:ph type="body" idx="1"/>
          </p:nvPr>
        </p:nvSpPr>
        <p:spPr>
          <a:xfrm>
            <a:off x="687388" y="3794125"/>
            <a:ext cx="8694737" cy="124142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821105E7-994C-4B87-B424-56C117C4C1E2}"/>
              </a:ext>
            </a:extLst>
          </p:cNvPr>
          <p:cNvSpPr>
            <a:spLocks noGrp="1"/>
          </p:cNvSpPr>
          <p:nvPr>
            <p:ph type="dt" sz="half" idx="10"/>
          </p:nvPr>
        </p:nvSpPr>
        <p:spPr/>
        <p:txBody>
          <a:bodyPr/>
          <a:lstStyle/>
          <a:p>
            <a:pPr lvl="0"/>
            <a:endParaRPr lang="en-US"/>
          </a:p>
        </p:txBody>
      </p:sp>
      <p:sp>
        <p:nvSpPr>
          <p:cNvPr id="5" name="Fußzeilenplatzhalter 4">
            <a:extLst>
              <a:ext uri="{FF2B5EF4-FFF2-40B4-BE49-F238E27FC236}">
                <a16:creationId xmlns:a16="http://schemas.microsoft.com/office/drawing/2014/main" id="{ABD77C8B-BB9F-4311-8F50-81261AC5DCB2}"/>
              </a:ext>
            </a:extLst>
          </p:cNvPr>
          <p:cNvSpPr>
            <a:spLocks noGrp="1"/>
          </p:cNvSpPr>
          <p:nvPr>
            <p:ph type="ftr" sz="quarter" idx="11"/>
          </p:nvPr>
        </p:nvSpPr>
        <p:spPr/>
        <p:txBody>
          <a:bodyPr/>
          <a:lstStyle/>
          <a:p>
            <a:pPr lvl="0"/>
            <a:endParaRPr lang="en-US"/>
          </a:p>
        </p:txBody>
      </p:sp>
      <p:sp>
        <p:nvSpPr>
          <p:cNvPr id="6" name="Foliennummernplatzhalter 5">
            <a:extLst>
              <a:ext uri="{FF2B5EF4-FFF2-40B4-BE49-F238E27FC236}">
                <a16:creationId xmlns:a16="http://schemas.microsoft.com/office/drawing/2014/main" id="{4428CC17-B385-4632-8D9D-E2FF74E909F1}"/>
              </a:ext>
            </a:extLst>
          </p:cNvPr>
          <p:cNvSpPr>
            <a:spLocks noGrp="1"/>
          </p:cNvSpPr>
          <p:nvPr>
            <p:ph type="sldNum" sz="quarter" idx="12"/>
          </p:nvPr>
        </p:nvSpPr>
        <p:spPr/>
        <p:txBody>
          <a:bodyPr/>
          <a:lstStyle/>
          <a:p>
            <a:pPr lvl="0"/>
            <a:fld id="{04378B48-0E7C-4139-AEAB-675FC602A286}" type="slidenum">
              <a:t>‹Nr.›</a:t>
            </a:fld>
            <a:endParaRPr lang="en-US"/>
          </a:p>
        </p:txBody>
      </p:sp>
    </p:spTree>
    <p:extLst>
      <p:ext uri="{BB962C8B-B14F-4D97-AF65-F5344CB8AC3E}">
        <p14:creationId xmlns:p14="http://schemas.microsoft.com/office/powerpoint/2010/main" val="4146517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EA9C3A-13B7-4B58-8486-5F085AD4AC61}"/>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5B1E00B3-A2C7-45CD-ADCE-699920499C7D}"/>
              </a:ext>
            </a:extLst>
          </p:cNvPr>
          <p:cNvSpPr>
            <a:spLocks noGrp="1"/>
          </p:cNvSpPr>
          <p:nvPr>
            <p:ph sz="half" idx="1"/>
          </p:nvPr>
        </p:nvSpPr>
        <p:spPr>
          <a:xfrm>
            <a:off x="503238" y="1327150"/>
            <a:ext cx="4459287" cy="328771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54D8C7B6-03DD-43EA-8984-AE642091812B}"/>
              </a:ext>
            </a:extLst>
          </p:cNvPr>
          <p:cNvSpPr>
            <a:spLocks noGrp="1"/>
          </p:cNvSpPr>
          <p:nvPr>
            <p:ph sz="half" idx="2"/>
          </p:nvPr>
        </p:nvSpPr>
        <p:spPr>
          <a:xfrm>
            <a:off x="5114925" y="1327150"/>
            <a:ext cx="4460875" cy="328771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56FA5270-F3B0-4802-9805-EBDD3E088BE0}"/>
              </a:ext>
            </a:extLst>
          </p:cNvPr>
          <p:cNvSpPr>
            <a:spLocks noGrp="1"/>
          </p:cNvSpPr>
          <p:nvPr>
            <p:ph type="dt" sz="half" idx="10"/>
          </p:nvPr>
        </p:nvSpPr>
        <p:spPr/>
        <p:txBody>
          <a:bodyPr/>
          <a:lstStyle/>
          <a:p>
            <a:pPr lvl="0"/>
            <a:endParaRPr lang="en-US"/>
          </a:p>
        </p:txBody>
      </p:sp>
      <p:sp>
        <p:nvSpPr>
          <p:cNvPr id="6" name="Fußzeilenplatzhalter 5">
            <a:extLst>
              <a:ext uri="{FF2B5EF4-FFF2-40B4-BE49-F238E27FC236}">
                <a16:creationId xmlns:a16="http://schemas.microsoft.com/office/drawing/2014/main" id="{D35D3EA3-9975-461B-B177-5551457022BE}"/>
              </a:ext>
            </a:extLst>
          </p:cNvPr>
          <p:cNvSpPr>
            <a:spLocks noGrp="1"/>
          </p:cNvSpPr>
          <p:nvPr>
            <p:ph type="ftr" sz="quarter" idx="11"/>
          </p:nvPr>
        </p:nvSpPr>
        <p:spPr/>
        <p:txBody>
          <a:bodyPr/>
          <a:lstStyle/>
          <a:p>
            <a:pPr lvl="0"/>
            <a:endParaRPr lang="en-US"/>
          </a:p>
        </p:txBody>
      </p:sp>
      <p:sp>
        <p:nvSpPr>
          <p:cNvPr id="7" name="Foliennummernplatzhalter 6">
            <a:extLst>
              <a:ext uri="{FF2B5EF4-FFF2-40B4-BE49-F238E27FC236}">
                <a16:creationId xmlns:a16="http://schemas.microsoft.com/office/drawing/2014/main" id="{4DB6C88E-2F98-4E79-8DB2-5A4D32B12518}"/>
              </a:ext>
            </a:extLst>
          </p:cNvPr>
          <p:cNvSpPr>
            <a:spLocks noGrp="1"/>
          </p:cNvSpPr>
          <p:nvPr>
            <p:ph type="sldNum" sz="quarter" idx="12"/>
          </p:nvPr>
        </p:nvSpPr>
        <p:spPr/>
        <p:txBody>
          <a:bodyPr/>
          <a:lstStyle/>
          <a:p>
            <a:pPr lvl="0"/>
            <a:fld id="{1D0D68A9-1383-4356-A808-2CBCD54F9775}" type="slidenum">
              <a:t>‹Nr.›</a:t>
            </a:fld>
            <a:endParaRPr lang="en-US"/>
          </a:p>
        </p:txBody>
      </p:sp>
    </p:spTree>
    <p:extLst>
      <p:ext uri="{BB962C8B-B14F-4D97-AF65-F5344CB8AC3E}">
        <p14:creationId xmlns:p14="http://schemas.microsoft.com/office/powerpoint/2010/main" val="3448137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FB05A1-AB68-445C-8EAF-AFAE3985CC02}"/>
              </a:ext>
            </a:extLst>
          </p:cNvPr>
          <p:cNvSpPr>
            <a:spLocks noGrp="1"/>
          </p:cNvSpPr>
          <p:nvPr>
            <p:ph type="title"/>
          </p:nvPr>
        </p:nvSpPr>
        <p:spPr>
          <a:xfrm>
            <a:off x="693738" y="301625"/>
            <a:ext cx="8694737" cy="10969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617D97AA-E240-460A-A29C-90D4BF16D438}"/>
              </a:ext>
            </a:extLst>
          </p:cNvPr>
          <p:cNvSpPr>
            <a:spLocks noGrp="1"/>
          </p:cNvSpPr>
          <p:nvPr>
            <p:ph type="body" idx="1"/>
          </p:nvPr>
        </p:nvSpPr>
        <p:spPr>
          <a:xfrm>
            <a:off x="693738" y="1390650"/>
            <a:ext cx="426561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8A35AF2-8BE3-44CF-ADD5-513D11F5E2CC}"/>
              </a:ext>
            </a:extLst>
          </p:cNvPr>
          <p:cNvSpPr>
            <a:spLocks noGrp="1"/>
          </p:cNvSpPr>
          <p:nvPr>
            <p:ph sz="half" idx="2"/>
          </p:nvPr>
        </p:nvSpPr>
        <p:spPr>
          <a:xfrm>
            <a:off x="693738" y="2071688"/>
            <a:ext cx="4265612" cy="304641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42DCF3EF-6D77-4DED-8A3F-95593FF317D2}"/>
              </a:ext>
            </a:extLst>
          </p:cNvPr>
          <p:cNvSpPr>
            <a:spLocks noGrp="1"/>
          </p:cNvSpPr>
          <p:nvPr>
            <p:ph type="body" sz="quarter" idx="3"/>
          </p:nvPr>
        </p:nvSpPr>
        <p:spPr>
          <a:xfrm>
            <a:off x="5103813" y="1390650"/>
            <a:ext cx="428466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6F329CDA-025A-49D3-A192-A24EFD34E3D9}"/>
              </a:ext>
            </a:extLst>
          </p:cNvPr>
          <p:cNvSpPr>
            <a:spLocks noGrp="1"/>
          </p:cNvSpPr>
          <p:nvPr>
            <p:ph sz="quarter" idx="4"/>
          </p:nvPr>
        </p:nvSpPr>
        <p:spPr>
          <a:xfrm>
            <a:off x="5103813" y="2071688"/>
            <a:ext cx="4284662" cy="304641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F1DDF79E-C157-485B-8568-28DF394F7D78}"/>
              </a:ext>
            </a:extLst>
          </p:cNvPr>
          <p:cNvSpPr>
            <a:spLocks noGrp="1"/>
          </p:cNvSpPr>
          <p:nvPr>
            <p:ph type="dt" sz="half" idx="10"/>
          </p:nvPr>
        </p:nvSpPr>
        <p:spPr/>
        <p:txBody>
          <a:bodyPr/>
          <a:lstStyle/>
          <a:p>
            <a:pPr lvl="0"/>
            <a:endParaRPr lang="en-US"/>
          </a:p>
        </p:txBody>
      </p:sp>
      <p:sp>
        <p:nvSpPr>
          <p:cNvPr id="8" name="Fußzeilenplatzhalter 7">
            <a:extLst>
              <a:ext uri="{FF2B5EF4-FFF2-40B4-BE49-F238E27FC236}">
                <a16:creationId xmlns:a16="http://schemas.microsoft.com/office/drawing/2014/main" id="{162B81D8-FCF0-44EB-B51C-7A695EC51323}"/>
              </a:ext>
            </a:extLst>
          </p:cNvPr>
          <p:cNvSpPr>
            <a:spLocks noGrp="1"/>
          </p:cNvSpPr>
          <p:nvPr>
            <p:ph type="ftr" sz="quarter" idx="11"/>
          </p:nvPr>
        </p:nvSpPr>
        <p:spPr/>
        <p:txBody>
          <a:bodyPr/>
          <a:lstStyle/>
          <a:p>
            <a:pPr lvl="0"/>
            <a:endParaRPr lang="en-US"/>
          </a:p>
        </p:txBody>
      </p:sp>
      <p:sp>
        <p:nvSpPr>
          <p:cNvPr id="9" name="Foliennummernplatzhalter 8">
            <a:extLst>
              <a:ext uri="{FF2B5EF4-FFF2-40B4-BE49-F238E27FC236}">
                <a16:creationId xmlns:a16="http://schemas.microsoft.com/office/drawing/2014/main" id="{B38D97BE-7688-4881-8796-10E155A7D967}"/>
              </a:ext>
            </a:extLst>
          </p:cNvPr>
          <p:cNvSpPr>
            <a:spLocks noGrp="1"/>
          </p:cNvSpPr>
          <p:nvPr>
            <p:ph type="sldNum" sz="quarter" idx="12"/>
          </p:nvPr>
        </p:nvSpPr>
        <p:spPr/>
        <p:txBody>
          <a:bodyPr/>
          <a:lstStyle/>
          <a:p>
            <a:pPr lvl="0"/>
            <a:fld id="{98850AC4-5E29-4867-ABBB-B04CC114A8B5}" type="slidenum">
              <a:t>‹Nr.›</a:t>
            </a:fld>
            <a:endParaRPr lang="en-US"/>
          </a:p>
        </p:txBody>
      </p:sp>
    </p:spTree>
    <p:extLst>
      <p:ext uri="{BB962C8B-B14F-4D97-AF65-F5344CB8AC3E}">
        <p14:creationId xmlns:p14="http://schemas.microsoft.com/office/powerpoint/2010/main" val="2514927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EB60EB-8C11-44DF-A9D3-0E0B70342F04}"/>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B9667A13-1F95-437F-862B-51D4125BCFCE}"/>
              </a:ext>
            </a:extLst>
          </p:cNvPr>
          <p:cNvSpPr>
            <a:spLocks noGrp="1"/>
          </p:cNvSpPr>
          <p:nvPr>
            <p:ph type="dt" sz="half" idx="10"/>
          </p:nvPr>
        </p:nvSpPr>
        <p:spPr/>
        <p:txBody>
          <a:bodyPr/>
          <a:lstStyle/>
          <a:p>
            <a:pPr lvl="0"/>
            <a:endParaRPr lang="en-US"/>
          </a:p>
        </p:txBody>
      </p:sp>
      <p:sp>
        <p:nvSpPr>
          <p:cNvPr id="4" name="Fußzeilenplatzhalter 3">
            <a:extLst>
              <a:ext uri="{FF2B5EF4-FFF2-40B4-BE49-F238E27FC236}">
                <a16:creationId xmlns:a16="http://schemas.microsoft.com/office/drawing/2014/main" id="{612B2394-09D2-4EED-A661-5A1D977A8AA4}"/>
              </a:ext>
            </a:extLst>
          </p:cNvPr>
          <p:cNvSpPr>
            <a:spLocks noGrp="1"/>
          </p:cNvSpPr>
          <p:nvPr>
            <p:ph type="ftr" sz="quarter" idx="11"/>
          </p:nvPr>
        </p:nvSpPr>
        <p:spPr/>
        <p:txBody>
          <a:bodyPr/>
          <a:lstStyle/>
          <a:p>
            <a:pPr lvl="0"/>
            <a:endParaRPr lang="en-US"/>
          </a:p>
        </p:txBody>
      </p:sp>
      <p:sp>
        <p:nvSpPr>
          <p:cNvPr id="5" name="Foliennummernplatzhalter 4">
            <a:extLst>
              <a:ext uri="{FF2B5EF4-FFF2-40B4-BE49-F238E27FC236}">
                <a16:creationId xmlns:a16="http://schemas.microsoft.com/office/drawing/2014/main" id="{EDBBAAD0-ADEB-4ABE-8738-20EE32D0B112}"/>
              </a:ext>
            </a:extLst>
          </p:cNvPr>
          <p:cNvSpPr>
            <a:spLocks noGrp="1"/>
          </p:cNvSpPr>
          <p:nvPr>
            <p:ph type="sldNum" sz="quarter" idx="12"/>
          </p:nvPr>
        </p:nvSpPr>
        <p:spPr/>
        <p:txBody>
          <a:bodyPr/>
          <a:lstStyle/>
          <a:p>
            <a:pPr lvl="0"/>
            <a:fld id="{F8B84845-718D-4EE0-9F88-C26D95C62FB2}" type="slidenum">
              <a:t>‹Nr.›</a:t>
            </a:fld>
            <a:endParaRPr lang="en-US"/>
          </a:p>
        </p:txBody>
      </p:sp>
    </p:spTree>
    <p:extLst>
      <p:ext uri="{BB962C8B-B14F-4D97-AF65-F5344CB8AC3E}">
        <p14:creationId xmlns:p14="http://schemas.microsoft.com/office/powerpoint/2010/main" val="2714082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83C386B-AE83-452D-A925-CEA4A673B76E}"/>
              </a:ext>
            </a:extLst>
          </p:cNvPr>
          <p:cNvSpPr>
            <a:spLocks noGrp="1"/>
          </p:cNvSpPr>
          <p:nvPr>
            <p:ph type="dt" sz="half" idx="10"/>
          </p:nvPr>
        </p:nvSpPr>
        <p:spPr/>
        <p:txBody>
          <a:bodyPr/>
          <a:lstStyle/>
          <a:p>
            <a:pPr lvl="0"/>
            <a:endParaRPr lang="en-US"/>
          </a:p>
        </p:txBody>
      </p:sp>
      <p:sp>
        <p:nvSpPr>
          <p:cNvPr id="3" name="Fußzeilenplatzhalter 2">
            <a:extLst>
              <a:ext uri="{FF2B5EF4-FFF2-40B4-BE49-F238E27FC236}">
                <a16:creationId xmlns:a16="http://schemas.microsoft.com/office/drawing/2014/main" id="{CD885B5F-2A18-4092-90E1-BF0FE1F5274D}"/>
              </a:ext>
            </a:extLst>
          </p:cNvPr>
          <p:cNvSpPr>
            <a:spLocks noGrp="1"/>
          </p:cNvSpPr>
          <p:nvPr>
            <p:ph type="ftr" sz="quarter" idx="11"/>
          </p:nvPr>
        </p:nvSpPr>
        <p:spPr/>
        <p:txBody>
          <a:bodyPr/>
          <a:lstStyle/>
          <a:p>
            <a:pPr lvl="0"/>
            <a:endParaRPr lang="en-US"/>
          </a:p>
        </p:txBody>
      </p:sp>
      <p:sp>
        <p:nvSpPr>
          <p:cNvPr id="4" name="Foliennummernplatzhalter 3">
            <a:extLst>
              <a:ext uri="{FF2B5EF4-FFF2-40B4-BE49-F238E27FC236}">
                <a16:creationId xmlns:a16="http://schemas.microsoft.com/office/drawing/2014/main" id="{0C2BE4B5-1939-4524-BB84-D9315680CF23}"/>
              </a:ext>
            </a:extLst>
          </p:cNvPr>
          <p:cNvSpPr>
            <a:spLocks noGrp="1"/>
          </p:cNvSpPr>
          <p:nvPr>
            <p:ph type="sldNum" sz="quarter" idx="12"/>
          </p:nvPr>
        </p:nvSpPr>
        <p:spPr/>
        <p:txBody>
          <a:bodyPr/>
          <a:lstStyle/>
          <a:p>
            <a:pPr lvl="0"/>
            <a:fld id="{E0C08585-55FC-41A9-AAC3-6E2601B898C2}" type="slidenum">
              <a:t>‹Nr.›</a:t>
            </a:fld>
            <a:endParaRPr lang="en-US"/>
          </a:p>
        </p:txBody>
      </p:sp>
    </p:spTree>
    <p:extLst>
      <p:ext uri="{BB962C8B-B14F-4D97-AF65-F5344CB8AC3E}">
        <p14:creationId xmlns:p14="http://schemas.microsoft.com/office/powerpoint/2010/main" val="64168466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FEB2E1-CEB2-4555-8B20-557060FDC4D3}"/>
              </a:ext>
            </a:extLst>
          </p:cNvPr>
          <p:cNvSpPr>
            <a:spLocks noGrp="1"/>
          </p:cNvSpPr>
          <p:nvPr>
            <p:ph type="title"/>
          </p:nvPr>
        </p:nvSpPr>
        <p:spPr>
          <a:xfrm>
            <a:off x="693738" y="377825"/>
            <a:ext cx="3251200" cy="1323975"/>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7A1B6260-1559-4C2B-8A34-7E45A35E8FE6}"/>
              </a:ext>
            </a:extLst>
          </p:cNvPr>
          <p:cNvSpPr>
            <a:spLocks noGrp="1"/>
          </p:cNvSpPr>
          <p:nvPr>
            <p:ph idx="1"/>
          </p:nvPr>
        </p:nvSpPr>
        <p:spPr>
          <a:xfrm>
            <a:off x="4286250" y="815975"/>
            <a:ext cx="5102225" cy="40306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F85128E5-976A-4E24-913F-44D53BD4CF07}"/>
              </a:ext>
            </a:extLst>
          </p:cNvPr>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AA279A1-339A-4E0D-A814-9F0B63A999AC}"/>
              </a:ext>
            </a:extLst>
          </p:cNvPr>
          <p:cNvSpPr>
            <a:spLocks noGrp="1"/>
          </p:cNvSpPr>
          <p:nvPr>
            <p:ph type="dt" sz="half" idx="10"/>
          </p:nvPr>
        </p:nvSpPr>
        <p:spPr/>
        <p:txBody>
          <a:bodyPr/>
          <a:lstStyle/>
          <a:p>
            <a:pPr lvl="0"/>
            <a:endParaRPr lang="en-US"/>
          </a:p>
        </p:txBody>
      </p:sp>
      <p:sp>
        <p:nvSpPr>
          <p:cNvPr id="6" name="Fußzeilenplatzhalter 5">
            <a:extLst>
              <a:ext uri="{FF2B5EF4-FFF2-40B4-BE49-F238E27FC236}">
                <a16:creationId xmlns:a16="http://schemas.microsoft.com/office/drawing/2014/main" id="{2C58F530-1D33-48D9-ABBF-79F594E45858}"/>
              </a:ext>
            </a:extLst>
          </p:cNvPr>
          <p:cNvSpPr>
            <a:spLocks noGrp="1"/>
          </p:cNvSpPr>
          <p:nvPr>
            <p:ph type="ftr" sz="quarter" idx="11"/>
          </p:nvPr>
        </p:nvSpPr>
        <p:spPr/>
        <p:txBody>
          <a:bodyPr/>
          <a:lstStyle/>
          <a:p>
            <a:pPr lvl="0"/>
            <a:endParaRPr lang="en-US"/>
          </a:p>
        </p:txBody>
      </p:sp>
      <p:sp>
        <p:nvSpPr>
          <p:cNvPr id="7" name="Foliennummernplatzhalter 6">
            <a:extLst>
              <a:ext uri="{FF2B5EF4-FFF2-40B4-BE49-F238E27FC236}">
                <a16:creationId xmlns:a16="http://schemas.microsoft.com/office/drawing/2014/main" id="{864DD551-1651-41AC-B78E-3EC7B00A4FC7}"/>
              </a:ext>
            </a:extLst>
          </p:cNvPr>
          <p:cNvSpPr>
            <a:spLocks noGrp="1"/>
          </p:cNvSpPr>
          <p:nvPr>
            <p:ph type="sldNum" sz="quarter" idx="12"/>
          </p:nvPr>
        </p:nvSpPr>
        <p:spPr/>
        <p:txBody>
          <a:bodyPr/>
          <a:lstStyle/>
          <a:p>
            <a:pPr lvl="0"/>
            <a:fld id="{A01C8670-7106-446D-9CF6-2201DB4D9DB4}" type="slidenum">
              <a:t>‹Nr.›</a:t>
            </a:fld>
            <a:endParaRPr lang="en-US"/>
          </a:p>
        </p:txBody>
      </p:sp>
    </p:spTree>
    <p:extLst>
      <p:ext uri="{BB962C8B-B14F-4D97-AF65-F5344CB8AC3E}">
        <p14:creationId xmlns:p14="http://schemas.microsoft.com/office/powerpoint/2010/main" val="1881700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0BD798-6DA5-45DD-9B1F-ACBA89E8636A}"/>
              </a:ext>
            </a:extLst>
          </p:cNvPr>
          <p:cNvSpPr>
            <a:spLocks noGrp="1"/>
          </p:cNvSpPr>
          <p:nvPr>
            <p:ph type="title"/>
          </p:nvPr>
        </p:nvSpPr>
        <p:spPr>
          <a:xfrm>
            <a:off x="693738" y="377825"/>
            <a:ext cx="3251200" cy="1323975"/>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4F3DCC96-268B-47D0-8EC5-9B729DADCA20}"/>
              </a:ext>
            </a:extLst>
          </p:cNvPr>
          <p:cNvSpPr>
            <a:spLocks noGrp="1"/>
          </p:cNvSpPr>
          <p:nvPr>
            <p:ph type="pic" idx="1"/>
          </p:nvPr>
        </p:nvSpPr>
        <p:spPr>
          <a:xfrm>
            <a:off x="4286250" y="815975"/>
            <a:ext cx="5102225" cy="40306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D56764B3-2646-4B79-AD21-B3DCD9CCFF28}"/>
              </a:ext>
            </a:extLst>
          </p:cNvPr>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995161A-0808-4E86-B76A-58777F93A81B}"/>
              </a:ext>
            </a:extLst>
          </p:cNvPr>
          <p:cNvSpPr>
            <a:spLocks noGrp="1"/>
          </p:cNvSpPr>
          <p:nvPr>
            <p:ph type="dt" sz="half" idx="10"/>
          </p:nvPr>
        </p:nvSpPr>
        <p:spPr/>
        <p:txBody>
          <a:bodyPr/>
          <a:lstStyle/>
          <a:p>
            <a:pPr lvl="0"/>
            <a:endParaRPr lang="en-US"/>
          </a:p>
        </p:txBody>
      </p:sp>
      <p:sp>
        <p:nvSpPr>
          <p:cNvPr id="6" name="Fußzeilenplatzhalter 5">
            <a:extLst>
              <a:ext uri="{FF2B5EF4-FFF2-40B4-BE49-F238E27FC236}">
                <a16:creationId xmlns:a16="http://schemas.microsoft.com/office/drawing/2014/main" id="{895DD6DA-8DE4-436A-A0DC-D950E8532C3F}"/>
              </a:ext>
            </a:extLst>
          </p:cNvPr>
          <p:cNvSpPr>
            <a:spLocks noGrp="1"/>
          </p:cNvSpPr>
          <p:nvPr>
            <p:ph type="ftr" sz="quarter" idx="11"/>
          </p:nvPr>
        </p:nvSpPr>
        <p:spPr/>
        <p:txBody>
          <a:bodyPr/>
          <a:lstStyle/>
          <a:p>
            <a:pPr lvl="0"/>
            <a:endParaRPr lang="en-US"/>
          </a:p>
        </p:txBody>
      </p:sp>
      <p:sp>
        <p:nvSpPr>
          <p:cNvPr id="7" name="Foliennummernplatzhalter 6">
            <a:extLst>
              <a:ext uri="{FF2B5EF4-FFF2-40B4-BE49-F238E27FC236}">
                <a16:creationId xmlns:a16="http://schemas.microsoft.com/office/drawing/2014/main" id="{16509DB1-17E7-48B5-83A1-3B07161537DE}"/>
              </a:ext>
            </a:extLst>
          </p:cNvPr>
          <p:cNvSpPr>
            <a:spLocks noGrp="1"/>
          </p:cNvSpPr>
          <p:nvPr>
            <p:ph type="sldNum" sz="quarter" idx="12"/>
          </p:nvPr>
        </p:nvSpPr>
        <p:spPr/>
        <p:txBody>
          <a:bodyPr/>
          <a:lstStyle/>
          <a:p>
            <a:pPr lvl="0"/>
            <a:fld id="{30179A98-E256-48BD-B4E8-FC8C0AB7BBEE}" type="slidenum">
              <a:t>‹Nr.›</a:t>
            </a:fld>
            <a:endParaRPr lang="en-US"/>
          </a:p>
        </p:txBody>
      </p:sp>
    </p:spTree>
    <p:extLst>
      <p:ext uri="{BB962C8B-B14F-4D97-AF65-F5344CB8AC3E}">
        <p14:creationId xmlns:p14="http://schemas.microsoft.com/office/powerpoint/2010/main" val="2509786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B67F7D1-3826-4D5F-B8F5-73B99459B43D}"/>
              </a:ext>
            </a:extLst>
          </p:cNvPr>
          <p:cNvSpPr txBox="1">
            <a:spLocks noGrp="1"/>
          </p:cNvSpPr>
          <p:nvPr>
            <p:ph type="title"/>
          </p:nvPr>
        </p:nvSpPr>
        <p:spPr>
          <a:xfrm>
            <a:off x="503999" y="226080"/>
            <a:ext cx="9071640" cy="946440"/>
          </a:xfrm>
          <a:prstGeom prst="rect">
            <a:avLst/>
          </a:prstGeom>
          <a:noFill/>
          <a:ln>
            <a:noFill/>
          </a:ln>
        </p:spPr>
        <p:txBody>
          <a:bodyPr lIns="0" tIns="0" rIns="0" bIns="0" anchor="ctr"/>
          <a:lstStyle/>
          <a:p>
            <a:endParaRPr lang="en-US"/>
          </a:p>
        </p:txBody>
      </p:sp>
      <p:sp>
        <p:nvSpPr>
          <p:cNvPr id="3" name="Textplatzhalter 2">
            <a:extLst>
              <a:ext uri="{FF2B5EF4-FFF2-40B4-BE49-F238E27FC236}">
                <a16:creationId xmlns:a16="http://schemas.microsoft.com/office/drawing/2014/main" id="{774EE49C-9123-4CBF-8631-004A0665AE09}"/>
              </a:ext>
            </a:extLst>
          </p:cNvPr>
          <p:cNvSpPr txBox="1">
            <a:spLocks noGrp="1"/>
          </p:cNvSpPr>
          <p:nvPr>
            <p:ph type="body" idx="1"/>
          </p:nvPr>
        </p:nvSpPr>
        <p:spPr>
          <a:xfrm>
            <a:off x="503999" y="1326600"/>
            <a:ext cx="9071640" cy="3288239"/>
          </a:xfrm>
          <a:prstGeom prst="rect">
            <a:avLst/>
          </a:prstGeom>
          <a:noFill/>
          <a:ln>
            <a:noFill/>
          </a:ln>
        </p:spPr>
        <p:txBody>
          <a:bodyPr lIns="0" tIns="0" rIns="0" bIns="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FACC342-A21F-4CF6-9FDB-5A971D95A4F3}"/>
              </a:ext>
            </a:extLst>
          </p:cNvPr>
          <p:cNvSpPr txBox="1">
            <a:spLocks noGrp="1"/>
          </p:cNvSpPr>
          <p:nvPr>
            <p:ph type="dt" sz="half" idx="2"/>
          </p:nvPr>
        </p:nvSpPr>
        <p:spPr>
          <a:xfrm>
            <a:off x="503999" y="5165280"/>
            <a:ext cx="2348280" cy="390600"/>
          </a:xfrm>
          <a:prstGeom prst="rect">
            <a:avLst/>
          </a:prstGeom>
          <a:noFill/>
          <a:ln>
            <a:noFill/>
          </a:ln>
        </p:spPr>
        <p:txBody>
          <a:bodyPr lIns="0" tIns="0" rIns="0" bIns="0" anchorCtr="0">
            <a:noAutofit/>
          </a:bodyPr>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ußzeilenplatzhalter 4">
            <a:extLst>
              <a:ext uri="{FF2B5EF4-FFF2-40B4-BE49-F238E27FC236}">
                <a16:creationId xmlns:a16="http://schemas.microsoft.com/office/drawing/2014/main" id="{7CCEEE52-8875-4BE5-B180-2A35F44EFFAA}"/>
              </a:ext>
            </a:extLst>
          </p:cNvPr>
          <p:cNvSpPr txBox="1">
            <a:spLocks noGrp="1"/>
          </p:cNvSpPr>
          <p:nvPr>
            <p:ph type="ftr" sz="quarter" idx="3"/>
          </p:nvPr>
        </p:nvSpPr>
        <p:spPr>
          <a:xfrm>
            <a:off x="3447360" y="5165280"/>
            <a:ext cx="3195000" cy="390600"/>
          </a:xfrm>
          <a:prstGeom prst="rect">
            <a:avLst/>
          </a:prstGeom>
          <a:noFill/>
          <a:ln>
            <a:noFill/>
          </a:ln>
        </p:spPr>
        <p:txBody>
          <a:bodyPr lIns="0" tIns="0" rIns="0" bIns="0" anchorCtr="0">
            <a:noAutofit/>
          </a:bodyPr>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liennummernplatzhalter 5">
            <a:extLst>
              <a:ext uri="{FF2B5EF4-FFF2-40B4-BE49-F238E27FC236}">
                <a16:creationId xmlns:a16="http://schemas.microsoft.com/office/drawing/2014/main" id="{CE89EC0E-6F12-4CA0-9155-86CC46A1994F}"/>
              </a:ext>
            </a:extLst>
          </p:cNvPr>
          <p:cNvSpPr txBox="1">
            <a:spLocks noGrp="1"/>
          </p:cNvSpPr>
          <p:nvPr>
            <p:ph type="sldNum" sz="quarter" idx="4"/>
          </p:nvPr>
        </p:nvSpPr>
        <p:spPr>
          <a:xfrm>
            <a:off x="7227360" y="5165280"/>
            <a:ext cx="2348280" cy="390600"/>
          </a:xfrm>
          <a:prstGeom prst="rect">
            <a:avLst/>
          </a:prstGeom>
          <a:noFill/>
          <a:ln>
            <a:noFill/>
          </a:ln>
        </p:spPr>
        <p:txBody>
          <a:bodyPr lIns="0" tIns="0" rIns="0" bIns="0" anchorCtr="0">
            <a:noAutofit/>
          </a:bodyPr>
          <a:lstStyle>
            <a:lvl1pPr lvl="0" algn="r" hangingPunct="0">
              <a:buNone/>
              <a:tabLst/>
              <a:defRPr lang="en-US" sz="1400" kern="1200">
                <a:latin typeface="Liberation Serif" pitchFamily="18"/>
                <a:ea typeface="DejaVu Sans" pitchFamily="2"/>
                <a:cs typeface="DejaVu Sans" pitchFamily="2"/>
              </a:defRPr>
            </a:lvl1pPr>
          </a:lstStyle>
          <a:p>
            <a:pPr lvl="0"/>
            <a:fld id="{1813B86F-6338-46F0-AB9B-0057A61B4B39}" type="slidenum">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DE90D6-7173-45CD-ABD4-36EA529921A9}"/>
              </a:ext>
            </a:extLst>
          </p:cNvPr>
          <p:cNvSpPr txBox="1">
            <a:spLocks noGrp="1"/>
          </p:cNvSpPr>
          <p:nvPr>
            <p:ph type="title" idx="4294967295"/>
          </p:nvPr>
        </p:nvSpPr>
        <p:spPr>
          <a:xfrm>
            <a:off x="0" y="-1440"/>
            <a:ext cx="10080000" cy="5670000"/>
          </a:xfrm>
        </p:spPr>
        <p:txBody>
          <a:bodyPr/>
          <a:lstStyle/>
          <a:p>
            <a:pPr lvl="0"/>
            <a:r>
              <a:rPr lang="en-US" sz="2600"/>
              <a:t>Photorealistic Rendering of Training Data for Object Detection and Pose Estimation</a:t>
            </a:r>
            <a:br>
              <a:rPr lang="en-US" sz="2600"/>
            </a:br>
            <a:br>
              <a:rPr lang="en-US" sz="2600"/>
            </a:br>
            <a:r>
              <a:rPr lang="en-US" sz="2200" b="1"/>
              <a:t>Presented by</a:t>
            </a:r>
            <a:br>
              <a:rPr lang="en-US" sz="2600"/>
            </a:br>
            <a:r>
              <a:rPr lang="en-US" sz="2200"/>
              <a:t>Wessam Frrag</a:t>
            </a:r>
            <a:br>
              <a:rPr lang="en-US" sz="2600"/>
            </a:br>
            <a:br>
              <a:rPr lang="en-US" sz="2600"/>
            </a:br>
            <a:r>
              <a:rPr lang="en-US" sz="2200" b="1"/>
              <a:t>Supervised by</a:t>
            </a:r>
            <a:br>
              <a:rPr lang="en-US" sz="2600" b="1"/>
            </a:br>
            <a:r>
              <a:rPr lang="en-US" sz="2200"/>
              <a:t>Fabian Manhardt</a:t>
            </a:r>
            <a:br>
              <a:rPr lang="en-US" sz="2200"/>
            </a:br>
            <a:r>
              <a:rPr lang="en-US" sz="2200"/>
              <a:t>Johanna Wald</a:t>
            </a:r>
            <a:br>
              <a:rPr lang="en-US" sz="2200"/>
            </a:br>
            <a:br>
              <a:rPr lang="en-US" sz="2200"/>
            </a:br>
            <a:r>
              <a:rPr lang="en-US" sz="2200" b="1"/>
              <a:t>Advisor</a:t>
            </a:r>
            <a:br>
              <a:rPr lang="en-US" sz="2200" b="1"/>
            </a:br>
            <a:r>
              <a:rPr lang="en-US" sz="2200"/>
              <a:t>Federico Tombari</a:t>
            </a:r>
            <a:br>
              <a:rPr lang="en-US" sz="2600"/>
            </a:br>
            <a:br>
              <a:rPr lang="en-US" sz="2600"/>
            </a:br>
            <a:r>
              <a:rPr lang="en-US" sz="2000" b="1"/>
              <a:t>TUM</a:t>
            </a:r>
            <a:r>
              <a:rPr lang="en-US" sz="2000"/>
              <a:t> department of informatics</a:t>
            </a:r>
            <a:br>
              <a:rPr lang="en-US" sz="2600"/>
            </a:br>
            <a:r>
              <a:rPr lang="en-US" sz="1050"/>
              <a:t>Chair for Computer Aided Medical Procedures &amp; Augmented Reality</a:t>
            </a:r>
            <a:br>
              <a:rPr lang="en-US" sz="2600"/>
            </a:br>
            <a:br>
              <a:rPr lang="en-US" sz="2600"/>
            </a:br>
            <a:r>
              <a:rPr lang="en-US" sz="1400" b="1"/>
              <a:t>Kick off Bachelor thesis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DEAEE8-7226-489C-AD9F-BB17435BA5E0}"/>
              </a:ext>
            </a:extLst>
          </p:cNvPr>
          <p:cNvSpPr txBox="1">
            <a:spLocks noGrp="1"/>
          </p:cNvSpPr>
          <p:nvPr>
            <p:ph type="title" idx="4294967295"/>
          </p:nvPr>
        </p:nvSpPr>
        <p:spPr/>
        <p:txBody>
          <a:bodyPr/>
          <a:lstStyle/>
          <a:p>
            <a:pPr lvl="0"/>
            <a:r>
              <a:rPr lang="en-US"/>
              <a:t>DeceptionNet</a:t>
            </a:r>
          </a:p>
        </p:txBody>
      </p:sp>
      <p:pic>
        <p:nvPicPr>
          <p:cNvPr id="3" name="">
            <a:extLst>
              <a:ext uri="{FF2B5EF4-FFF2-40B4-BE49-F238E27FC236}">
                <a16:creationId xmlns:a16="http://schemas.microsoft.com/office/drawing/2014/main" id="{DA54FB61-77A5-44B4-B9D2-39B58E48F53B}"/>
              </a:ext>
            </a:extLst>
          </p:cNvPr>
          <p:cNvPicPr>
            <a:picLocks noChangeAspect="1"/>
          </p:cNvPicPr>
          <p:nvPr/>
        </p:nvPicPr>
        <p:blipFill>
          <a:blip r:embed="rId3">
            <a:lum/>
            <a:alphaModFix/>
          </a:blip>
          <a:srcRect/>
          <a:stretch>
            <a:fillRect/>
          </a:stretch>
        </p:blipFill>
        <p:spPr>
          <a:xfrm>
            <a:off x="91440" y="1645920"/>
            <a:ext cx="9509760" cy="33134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51D559-D5D8-4B2F-B531-1D919CB05ADA}"/>
              </a:ext>
            </a:extLst>
          </p:cNvPr>
          <p:cNvSpPr txBox="1">
            <a:spLocks noGrp="1"/>
          </p:cNvSpPr>
          <p:nvPr>
            <p:ph type="title" idx="4294967295"/>
          </p:nvPr>
        </p:nvSpPr>
        <p:spPr>
          <a:xfrm>
            <a:off x="548640" y="0"/>
            <a:ext cx="9071640" cy="946440"/>
          </a:xfrm>
        </p:spPr>
        <p:txBody>
          <a:bodyPr/>
          <a:lstStyle/>
          <a:p>
            <a:pPr lvl="0"/>
            <a:r>
              <a:rPr lang="en-US"/>
              <a:t>Domain Adaptation</a:t>
            </a:r>
          </a:p>
        </p:txBody>
      </p:sp>
      <p:sp>
        <p:nvSpPr>
          <p:cNvPr id="3" name="Textplatzhalter 2">
            <a:extLst>
              <a:ext uri="{FF2B5EF4-FFF2-40B4-BE49-F238E27FC236}">
                <a16:creationId xmlns:a16="http://schemas.microsoft.com/office/drawing/2014/main" id="{3B08CB54-8BF2-402E-B0E1-647E1B7EB140}"/>
              </a:ext>
            </a:extLst>
          </p:cNvPr>
          <p:cNvSpPr txBox="1">
            <a:spLocks noGrp="1"/>
          </p:cNvSpPr>
          <p:nvPr>
            <p:ph type="body" idx="4294967295"/>
          </p:nvPr>
        </p:nvSpPr>
        <p:spPr>
          <a:xfrm>
            <a:off x="503999" y="1005840"/>
            <a:ext cx="9071640" cy="3288239"/>
          </a:xfrm>
        </p:spPr>
        <p:txBody>
          <a:bodyPr/>
          <a:lstStyle/>
          <a:p>
            <a:pPr lvl="0">
              <a:buSzPct val="45000"/>
              <a:buFont typeface="StarSymbol"/>
              <a:buChar char="●"/>
            </a:pPr>
            <a:r>
              <a:rPr lang="en-US" sz="2200"/>
              <a:t>Examples:</a:t>
            </a:r>
          </a:p>
          <a:p>
            <a:pPr lvl="1" hangingPunct="0">
              <a:spcBef>
                <a:spcPts val="1417"/>
              </a:spcBef>
              <a:buSzPct val="75000"/>
              <a:buFont typeface="StarSymbol"/>
              <a:buChar char="–"/>
            </a:pPr>
            <a:r>
              <a:rPr lang="en-US" sz="1800">
                <a:highlight>
                  <a:scrgbClr r="0" g="0" b="0">
                    <a:alpha val="0"/>
                  </a:scrgbClr>
                </a:highlight>
                <a:latin typeface="Liberation Sans" pitchFamily="18"/>
              </a:rPr>
              <a:t>DANN:</a:t>
            </a:r>
            <a:r>
              <a:rPr lang="en-US" sz="1400">
                <a:highlight>
                  <a:scrgbClr r="0" g="0" b="0">
                    <a:alpha val="0"/>
                  </a:scrgbClr>
                </a:highlight>
                <a:latin typeface="Liberation Sans" pitchFamily="18"/>
              </a:rPr>
              <a:t> Ganin, Y., Ustinova, E., Ajakan, H., Germain, P., Larochelle, H., Laviolette, F., Marchand, M. and Lempitsky, V., 2016. Domain-adversarial training of neural networks. The Journal of Machine Learning Research, 17(1), pp.2096-2030.</a:t>
            </a:r>
          </a:p>
          <a:p>
            <a:pPr lvl="1" hangingPunct="0">
              <a:spcBef>
                <a:spcPts val="1417"/>
              </a:spcBef>
              <a:buSzPct val="75000"/>
              <a:buFont typeface="StarSymbol"/>
              <a:buChar char="–"/>
            </a:pPr>
            <a:r>
              <a:rPr lang="en-US" sz="1800">
                <a:highlight>
                  <a:scrgbClr r="0" g="0" b="0">
                    <a:alpha val="0"/>
                  </a:scrgbClr>
                </a:highlight>
                <a:latin typeface="Liberation Sans" pitchFamily="18"/>
              </a:rPr>
              <a:t>GANs:</a:t>
            </a:r>
            <a:r>
              <a:rPr lang="en-US" sz="1400">
                <a:highlight>
                  <a:scrgbClr r="0" g="0" b="0">
                    <a:alpha val="0"/>
                  </a:scrgbClr>
                </a:highlight>
                <a:latin typeface="Liberation Sans" pitchFamily="18"/>
              </a:rPr>
              <a:t> Bousmalis, K., Silberman, N., Dohan, D., Erhan, D. and Krishnan, D., 2017. Unsupervised pixel-level domain adaptation with generative adversarial networks. In Proceedings of the IEEE conference on computer vision and pattern recognition (pp. 3722-3731).</a:t>
            </a:r>
          </a:p>
        </p:txBody>
      </p:sp>
      <p:pic>
        <p:nvPicPr>
          <p:cNvPr id="4" name="">
            <a:extLst>
              <a:ext uri="{FF2B5EF4-FFF2-40B4-BE49-F238E27FC236}">
                <a16:creationId xmlns:a16="http://schemas.microsoft.com/office/drawing/2014/main" id="{629BCD35-7F1A-4931-A784-0D389E4B73C7}"/>
              </a:ext>
            </a:extLst>
          </p:cNvPr>
          <p:cNvPicPr>
            <a:picLocks noChangeAspect="1"/>
          </p:cNvPicPr>
          <p:nvPr/>
        </p:nvPicPr>
        <p:blipFill>
          <a:blip r:embed="rId3" cstate="screen">
            <a:lum/>
            <a:alphaModFix/>
            <a:extLst>
              <a:ext uri="{28A0092B-C50C-407E-A947-70E740481C1C}">
                <a14:useLocalDpi xmlns:a14="http://schemas.microsoft.com/office/drawing/2010/main"/>
              </a:ext>
            </a:extLst>
          </a:blip>
          <a:srcRect/>
          <a:stretch>
            <a:fillRect/>
          </a:stretch>
        </p:blipFill>
        <p:spPr>
          <a:xfrm>
            <a:off x="2560319" y="3108959"/>
            <a:ext cx="4988160" cy="2261520"/>
          </a:xfrm>
          <a:prstGeom prst="rect">
            <a:avLst/>
          </a:prstGeom>
          <a:noFill/>
          <a:ln>
            <a:noFill/>
          </a:ln>
        </p:spPr>
      </p:pic>
      <p:sp>
        <p:nvSpPr>
          <p:cNvPr id="5" name="Textfeld 4">
            <a:extLst>
              <a:ext uri="{FF2B5EF4-FFF2-40B4-BE49-F238E27FC236}">
                <a16:creationId xmlns:a16="http://schemas.microsoft.com/office/drawing/2014/main" id="{85757F96-FE70-4B09-9D17-28185A275F4A}"/>
              </a:ext>
            </a:extLst>
          </p:cNvPr>
          <p:cNvSpPr txBox="1"/>
          <p:nvPr/>
        </p:nvSpPr>
        <p:spPr>
          <a:xfrm>
            <a:off x="2286000" y="5329080"/>
            <a:ext cx="6309360" cy="43164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200" b="0" i="0" u="none" strike="noStrike" kern="1200" cap="none">
                <a:ln>
                  <a:noFill/>
                </a:ln>
                <a:latin typeface="Liberation Sans" pitchFamily="18"/>
                <a:ea typeface="Noto Sans CJK SC Regular" pitchFamily="2"/>
                <a:cs typeface="Lohit Devanagari" pitchFamily="2"/>
              </a:rPr>
              <a:t>Unsupervised pixel-level domain adaptation with generative adversarial networks.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A8C467-5253-4CC1-83AD-4B045EE6033E}"/>
              </a:ext>
            </a:extLst>
          </p:cNvPr>
          <p:cNvSpPr txBox="1">
            <a:spLocks noGrp="1"/>
          </p:cNvSpPr>
          <p:nvPr>
            <p:ph type="title" idx="4294967295"/>
          </p:nvPr>
        </p:nvSpPr>
        <p:spPr/>
        <p:txBody>
          <a:bodyPr/>
          <a:lstStyle/>
          <a:p>
            <a:pPr lvl="0"/>
            <a:r>
              <a:rPr lang="en-US"/>
              <a:t>GANs Approach</a:t>
            </a:r>
          </a:p>
        </p:txBody>
      </p:sp>
      <p:pic>
        <p:nvPicPr>
          <p:cNvPr id="3" name="">
            <a:extLst>
              <a:ext uri="{FF2B5EF4-FFF2-40B4-BE49-F238E27FC236}">
                <a16:creationId xmlns:a16="http://schemas.microsoft.com/office/drawing/2014/main" id="{BB77DA4A-CCFC-41B9-BB87-8E56CB8A87A6}"/>
              </a:ext>
            </a:extLst>
          </p:cNvPr>
          <p:cNvPicPr>
            <a:picLocks noChangeAspect="1"/>
          </p:cNvPicPr>
          <p:nvPr/>
        </p:nvPicPr>
        <p:blipFill>
          <a:blip r:embed="rId3" cstate="screen">
            <a:lum/>
            <a:alphaModFix/>
            <a:extLst>
              <a:ext uri="{28A0092B-C50C-407E-A947-70E740481C1C}">
                <a14:useLocalDpi xmlns:a14="http://schemas.microsoft.com/office/drawing/2010/main"/>
              </a:ext>
            </a:extLst>
          </a:blip>
          <a:srcRect b="2807"/>
          <a:stretch>
            <a:fillRect/>
          </a:stretch>
        </p:blipFill>
        <p:spPr>
          <a:xfrm>
            <a:off x="457200" y="1097280"/>
            <a:ext cx="9144000" cy="4023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395B1F-6A81-4F0C-A07A-73DE679F7A75}"/>
              </a:ext>
            </a:extLst>
          </p:cNvPr>
          <p:cNvSpPr txBox="1">
            <a:spLocks noGrp="1"/>
          </p:cNvSpPr>
          <p:nvPr>
            <p:ph type="title" idx="4294967295"/>
          </p:nvPr>
        </p:nvSpPr>
        <p:spPr/>
        <p:txBody>
          <a:bodyPr/>
          <a:lstStyle/>
          <a:p>
            <a:pPr lvl="0"/>
            <a:r>
              <a:rPr lang="en-US" sz="3600"/>
              <a:t>Photorealistic Rendering</a:t>
            </a:r>
          </a:p>
        </p:txBody>
      </p:sp>
      <p:sp>
        <p:nvSpPr>
          <p:cNvPr id="3" name="Textplatzhalter 2">
            <a:extLst>
              <a:ext uri="{FF2B5EF4-FFF2-40B4-BE49-F238E27FC236}">
                <a16:creationId xmlns:a16="http://schemas.microsoft.com/office/drawing/2014/main" id="{7AC1F15B-D6C1-4C64-A0F1-A4FA817842A1}"/>
              </a:ext>
            </a:extLst>
          </p:cNvPr>
          <p:cNvSpPr txBox="1">
            <a:spLocks noGrp="1"/>
          </p:cNvSpPr>
          <p:nvPr>
            <p:ph type="body" idx="4294967295"/>
          </p:nvPr>
        </p:nvSpPr>
        <p:spPr/>
        <p:txBody>
          <a:bodyPr/>
          <a:lstStyle/>
          <a:p>
            <a:pPr lvl="0">
              <a:buSzPct val="45000"/>
              <a:buFont typeface="StarSymbol"/>
              <a:buChar char="●"/>
            </a:pPr>
            <a:r>
              <a:rPr lang="en-US" sz="2200"/>
              <a:t>Examples:</a:t>
            </a:r>
          </a:p>
          <a:p>
            <a:pPr lvl="1" hangingPunct="0">
              <a:spcBef>
                <a:spcPts val="1417"/>
              </a:spcBef>
              <a:buSzPct val="75000"/>
              <a:buFont typeface="StarSymbol"/>
              <a:buChar char="–"/>
            </a:pPr>
            <a:r>
              <a:rPr lang="en-US" sz="1400">
                <a:highlight>
                  <a:scrgbClr r="0" g="0" b="0">
                    <a:alpha val="0"/>
                  </a:scrgbClr>
                </a:highlight>
                <a:latin typeface="Liberation Sans" pitchFamily="18"/>
              </a:rPr>
              <a:t>Hodan, T., Vineet, V., Gal, R., Shalev, E., Hanzelka, J., Connell, T., Urbina, P., Sinha, S.N. and Guenter, B., 2019. Photorealistic Image Synthesis for Object Instance Detection. arXiv preprint arXiv:1902.03334.</a:t>
            </a:r>
          </a:p>
          <a:p>
            <a:pPr lvl="1" hangingPunct="0">
              <a:spcBef>
                <a:spcPts val="1417"/>
              </a:spcBef>
              <a:buSzPct val="75000"/>
              <a:buFont typeface="StarSymbol"/>
              <a:buChar char="–"/>
            </a:pPr>
            <a:r>
              <a:rPr lang="en-US" sz="1400">
                <a:highlight>
                  <a:scrgbClr r="0" g="0" b="0">
                    <a:alpha val="0"/>
                  </a:scrgbClr>
                </a:highlight>
                <a:latin typeface="Liberation Sans" pitchFamily="18"/>
              </a:rPr>
              <a:t>Tremblay, J., To, T. and Birchfield, S., 2018. Falling Things: A synthetic dataset for 3D object detection and pose estimation. In Proceedings of the IEEE Conference on Computer Vision and Pattern Recognition Workshops (pp. 2038-2041).</a:t>
            </a:r>
          </a:p>
        </p:txBody>
      </p:sp>
      <p:pic>
        <p:nvPicPr>
          <p:cNvPr id="4" name="">
            <a:extLst>
              <a:ext uri="{FF2B5EF4-FFF2-40B4-BE49-F238E27FC236}">
                <a16:creationId xmlns:a16="http://schemas.microsoft.com/office/drawing/2014/main" id="{2A11E929-1468-4ED7-BD45-8AB6220D31F3}"/>
              </a:ext>
            </a:extLst>
          </p:cNvPr>
          <p:cNvPicPr>
            <a:picLocks noChangeAspect="1"/>
          </p:cNvPicPr>
          <p:nvPr/>
        </p:nvPicPr>
        <p:blipFill>
          <a:blip r:embed="rId3" cstate="screen">
            <a:lum/>
            <a:alphaModFix/>
            <a:extLst>
              <a:ext uri="{28A0092B-C50C-407E-A947-70E740481C1C}">
                <a14:useLocalDpi xmlns:a14="http://schemas.microsoft.com/office/drawing/2010/main"/>
              </a:ext>
            </a:extLst>
          </a:blip>
          <a:srcRect/>
          <a:stretch>
            <a:fillRect/>
          </a:stretch>
        </p:blipFill>
        <p:spPr>
          <a:xfrm>
            <a:off x="3598920" y="3109319"/>
            <a:ext cx="3990600" cy="2011320"/>
          </a:xfrm>
          <a:prstGeom prst="rect">
            <a:avLst/>
          </a:prstGeom>
          <a:noFill/>
          <a:ln>
            <a:noFill/>
          </a:ln>
        </p:spPr>
      </p:pic>
      <p:sp>
        <p:nvSpPr>
          <p:cNvPr id="5" name="Textfeld 4">
            <a:extLst>
              <a:ext uri="{FF2B5EF4-FFF2-40B4-BE49-F238E27FC236}">
                <a16:creationId xmlns:a16="http://schemas.microsoft.com/office/drawing/2014/main" id="{03F94A3D-7B72-4BEA-93E3-60E7A19F30E4}"/>
              </a:ext>
            </a:extLst>
          </p:cNvPr>
          <p:cNvSpPr txBox="1"/>
          <p:nvPr/>
        </p:nvSpPr>
        <p:spPr>
          <a:xfrm>
            <a:off x="3931920" y="5212080"/>
            <a:ext cx="3017520" cy="261000"/>
          </a:xfrm>
          <a:prstGeom prst="rect">
            <a:avLst/>
          </a:prstGeom>
          <a:noFill/>
          <a:ln>
            <a:noFill/>
          </a:ln>
        </p:spPr>
        <p:txBody>
          <a:bodyPr wrap="none" lIns="90000" tIns="45000" rIns="90000" bIns="45000" anchorCtr="0" compatLnSpc="0">
            <a:spAutoFit/>
          </a:bodyPr>
          <a:lstStyle/>
          <a:p>
            <a:pPr marL="0" marR="0" lvl="0" indent="0" algn="ctr" hangingPunct="0">
              <a:lnSpc>
                <a:spcPct val="100000"/>
              </a:lnSpc>
              <a:spcBef>
                <a:spcPts val="0"/>
              </a:spcBef>
              <a:spcAft>
                <a:spcPts val="0"/>
              </a:spcAft>
              <a:buNone/>
              <a:tabLst/>
            </a:pPr>
            <a:r>
              <a:rPr lang="en-US" sz="1200" b="0" i="0" u="none" strike="noStrike" kern="1200" cap="none">
                <a:ln>
                  <a:noFill/>
                </a:ln>
                <a:latin typeface="Liberation Sans" pitchFamily="18"/>
                <a:ea typeface="Noto Sans CJK SC Regular" pitchFamily="2"/>
                <a:cs typeface="Lohit Devanagari" pitchFamily="2"/>
              </a:rPr>
              <a:t>Falling Things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C2DAB4E-7D9A-428A-BC4B-ADEFEADEF8E7}"/>
              </a:ext>
            </a:extLst>
          </p:cNvPr>
          <p:cNvSpPr txBox="1">
            <a:spLocks noGrp="1"/>
          </p:cNvSpPr>
          <p:nvPr>
            <p:ph type="body" idx="4294967295"/>
          </p:nvPr>
        </p:nvSpPr>
        <p:spPr>
          <a:xfrm>
            <a:off x="503999" y="1097280"/>
            <a:ext cx="9071640" cy="3288239"/>
          </a:xfrm>
        </p:spPr>
        <p:txBody>
          <a:bodyPr/>
          <a:lstStyle/>
          <a:p>
            <a:pPr lvl="0">
              <a:buSzPct val="45000"/>
              <a:buFont typeface="StarSymbol"/>
              <a:buChar char="●"/>
            </a:pPr>
            <a:r>
              <a:rPr lang="en-US" sz="2200"/>
              <a:t>Approach:</a:t>
            </a:r>
          </a:p>
          <a:p>
            <a:pPr lvl="1" hangingPunct="0">
              <a:spcBef>
                <a:spcPts val="1417"/>
              </a:spcBef>
              <a:buSzPct val="75000"/>
              <a:buFont typeface="StarSymbol"/>
              <a:buChar char="–"/>
            </a:pPr>
            <a:r>
              <a:rPr lang="en-US" sz="1800">
                <a:highlight>
                  <a:scrgbClr r="0" g="0" b="0">
                    <a:alpha val="0"/>
                  </a:scrgbClr>
                </a:highlight>
                <a:latin typeface="Liberation Sans" pitchFamily="18"/>
              </a:rPr>
              <a:t>Using High definition meshes of 15 objects and 6 scenes.</a:t>
            </a:r>
          </a:p>
          <a:p>
            <a:pPr lvl="1" hangingPunct="0">
              <a:spcBef>
                <a:spcPts val="1417"/>
              </a:spcBef>
              <a:buSzPct val="75000"/>
              <a:buFont typeface="StarSymbol"/>
              <a:buChar char="–"/>
            </a:pPr>
            <a:r>
              <a:rPr lang="en-US" sz="1800">
                <a:highlight>
                  <a:scrgbClr r="0" g="0" b="0">
                    <a:alpha val="0"/>
                  </a:scrgbClr>
                </a:highlight>
                <a:latin typeface="Liberation Sans" pitchFamily="18"/>
              </a:rPr>
              <a:t>Arranging objects in physically plausible arrangements using nvidia physx.</a:t>
            </a:r>
          </a:p>
          <a:p>
            <a:pPr lvl="1" hangingPunct="0">
              <a:spcBef>
                <a:spcPts val="1417"/>
              </a:spcBef>
              <a:buSzPct val="75000"/>
              <a:buFont typeface="StarSymbol"/>
              <a:buChar char="–"/>
            </a:pPr>
            <a:r>
              <a:rPr lang="en-US" sz="1800">
                <a:highlight>
                  <a:scrgbClr r="0" g="0" b="0">
                    <a:alpha val="0"/>
                  </a:scrgbClr>
                </a:highlight>
                <a:latin typeface="Liberation Sans" pitchFamily="18"/>
              </a:rPr>
              <a:t>Physically Based Rendering (PBR) using Arnold Renderer.</a:t>
            </a:r>
          </a:p>
        </p:txBody>
      </p:sp>
      <p:sp>
        <p:nvSpPr>
          <p:cNvPr id="3" name="Titel 2">
            <a:extLst>
              <a:ext uri="{FF2B5EF4-FFF2-40B4-BE49-F238E27FC236}">
                <a16:creationId xmlns:a16="http://schemas.microsoft.com/office/drawing/2014/main" id="{3436D8E7-DED5-41DF-9ED8-C96BF0BBFD0A}"/>
              </a:ext>
            </a:extLst>
          </p:cNvPr>
          <p:cNvSpPr txBox="1">
            <a:spLocks noGrp="1"/>
          </p:cNvSpPr>
          <p:nvPr>
            <p:ph type="title" idx="4294967295"/>
          </p:nvPr>
        </p:nvSpPr>
        <p:spPr>
          <a:xfrm>
            <a:off x="503999" y="225720"/>
            <a:ext cx="9071640" cy="946440"/>
          </a:xfrm>
        </p:spPr>
        <p:txBody>
          <a:bodyPr/>
          <a:lstStyle/>
          <a:p>
            <a:pPr lvl="0"/>
            <a:r>
              <a:rPr lang="en-US" sz="2600"/>
              <a:t>Photorealistic Image Synthesis for Object Instance Detection.</a:t>
            </a:r>
          </a:p>
        </p:txBody>
      </p:sp>
      <p:pic>
        <p:nvPicPr>
          <p:cNvPr id="4" name="">
            <a:extLst>
              <a:ext uri="{FF2B5EF4-FFF2-40B4-BE49-F238E27FC236}">
                <a16:creationId xmlns:a16="http://schemas.microsoft.com/office/drawing/2014/main" id="{4308B645-13CB-406B-B659-FAA43A346AC7}"/>
              </a:ext>
            </a:extLst>
          </p:cNvPr>
          <p:cNvPicPr>
            <a:picLocks noChangeAspect="1"/>
          </p:cNvPicPr>
          <p:nvPr/>
        </p:nvPicPr>
        <p:blipFill>
          <a:blip r:embed="rId3" cstate="screen">
            <a:lum/>
            <a:alphaModFix/>
            <a:extLst>
              <a:ext uri="{28A0092B-C50C-407E-A947-70E740481C1C}">
                <a14:useLocalDpi xmlns:a14="http://schemas.microsoft.com/office/drawing/2010/main"/>
              </a:ext>
            </a:extLst>
          </a:blip>
          <a:srcRect/>
          <a:stretch>
            <a:fillRect/>
          </a:stretch>
        </p:blipFill>
        <p:spPr>
          <a:xfrm>
            <a:off x="2194560" y="2743199"/>
            <a:ext cx="4754879" cy="28443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611868-F6DC-451B-A957-740AF79CD7A6}"/>
              </a:ext>
            </a:extLst>
          </p:cNvPr>
          <p:cNvSpPr txBox="1">
            <a:spLocks noGrp="1"/>
          </p:cNvSpPr>
          <p:nvPr>
            <p:ph type="title" idx="4294967295"/>
          </p:nvPr>
        </p:nvSpPr>
        <p:spPr/>
        <p:txBody>
          <a:bodyPr/>
          <a:lstStyle/>
          <a:p>
            <a:endParaRPr lang="en-US"/>
          </a:p>
        </p:txBody>
      </p:sp>
      <p:sp>
        <p:nvSpPr>
          <p:cNvPr id="3" name="Textplatzhalter 2">
            <a:extLst>
              <a:ext uri="{FF2B5EF4-FFF2-40B4-BE49-F238E27FC236}">
                <a16:creationId xmlns:a16="http://schemas.microsoft.com/office/drawing/2014/main" id="{B6EC7F69-EC26-4965-884B-612DDCAD4940}"/>
              </a:ext>
            </a:extLst>
          </p:cNvPr>
          <p:cNvSpPr txBox="1">
            <a:spLocks noGrp="1"/>
          </p:cNvSpPr>
          <p:nvPr>
            <p:ph type="body" idx="4294967295"/>
          </p:nvPr>
        </p:nvSpPr>
        <p:spPr/>
        <p:txBody>
          <a:bodyPr/>
          <a:lstStyle/>
          <a:p>
            <a:endParaRPr lang="en-US"/>
          </a:p>
        </p:txBody>
      </p:sp>
      <p:pic>
        <p:nvPicPr>
          <p:cNvPr id="4" name="">
            <a:extLst>
              <a:ext uri="{FF2B5EF4-FFF2-40B4-BE49-F238E27FC236}">
                <a16:creationId xmlns:a16="http://schemas.microsoft.com/office/drawing/2014/main" id="{0213C5AB-F9DF-40D7-AD5D-7F7002C7B126}"/>
              </a:ext>
            </a:extLst>
          </p:cNvPr>
          <p:cNvPicPr>
            <a:picLocks noChangeAspect="1"/>
          </p:cNvPicPr>
          <p:nvPr/>
        </p:nvPicPr>
        <p:blipFill>
          <a:blip r:embed="rId3" cstate="screen">
            <a:lum/>
            <a:alphaModFix/>
            <a:extLst>
              <a:ext uri="{28A0092B-C50C-407E-A947-70E740481C1C}">
                <a14:useLocalDpi xmlns:a14="http://schemas.microsoft.com/office/drawing/2010/main"/>
              </a:ext>
            </a:extLst>
          </a:blip>
          <a:srcRect b="2783"/>
          <a:stretch>
            <a:fillRect/>
          </a:stretch>
        </p:blipFill>
        <p:spPr>
          <a:xfrm>
            <a:off x="0" y="0"/>
            <a:ext cx="10080000" cy="56696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FDB941-CC25-4EC5-90A6-E78A3C6691B4}"/>
              </a:ext>
            </a:extLst>
          </p:cNvPr>
          <p:cNvSpPr txBox="1">
            <a:spLocks noGrp="1"/>
          </p:cNvSpPr>
          <p:nvPr>
            <p:ph type="title" idx="4294967295"/>
          </p:nvPr>
        </p:nvSpPr>
        <p:spPr/>
        <p:txBody>
          <a:bodyPr/>
          <a:lstStyle/>
          <a:p>
            <a:pPr lvl="0"/>
            <a:r>
              <a:rPr lang="en-US"/>
              <a:t>Our Approach</a:t>
            </a:r>
          </a:p>
        </p:txBody>
      </p:sp>
      <p:sp>
        <p:nvSpPr>
          <p:cNvPr id="3" name="Textplatzhalter 2">
            <a:extLst>
              <a:ext uri="{FF2B5EF4-FFF2-40B4-BE49-F238E27FC236}">
                <a16:creationId xmlns:a16="http://schemas.microsoft.com/office/drawing/2014/main" id="{481BEBF4-961D-495D-83CC-CF8040BC38A8}"/>
              </a:ext>
            </a:extLst>
          </p:cNvPr>
          <p:cNvSpPr txBox="1">
            <a:spLocks noGrp="1"/>
          </p:cNvSpPr>
          <p:nvPr>
            <p:ph type="body" idx="4294967295"/>
          </p:nvPr>
        </p:nvSpPr>
        <p:spPr/>
        <p:txBody>
          <a:bodyPr/>
          <a:lstStyle/>
          <a:p>
            <a:pPr lvl="0">
              <a:buSzPct val="45000"/>
              <a:buFont typeface="StarSymbol"/>
              <a:buChar char="●"/>
            </a:pPr>
            <a:r>
              <a:rPr lang="en-US" sz="2200"/>
              <a:t>Physical plausible poses.</a:t>
            </a:r>
          </a:p>
          <a:p>
            <a:pPr lvl="0">
              <a:buSzPct val="45000"/>
              <a:buFont typeface="StarSymbol"/>
              <a:buChar char="●"/>
            </a:pPr>
            <a:r>
              <a:rPr lang="en-US" sz="2200"/>
              <a:t>Physically based rendering.</a:t>
            </a:r>
          </a:p>
          <a:p>
            <a:pPr lvl="0">
              <a:buSzPct val="45000"/>
              <a:buFont typeface="StarSymbol"/>
              <a:buChar char="●"/>
            </a:pPr>
            <a:r>
              <a:rPr lang="en-US" sz="2200"/>
              <a:t>Blending rendered objects with real images.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780E61-E4DB-498A-87E0-15943F97E565}"/>
              </a:ext>
            </a:extLst>
          </p:cNvPr>
          <p:cNvSpPr txBox="1">
            <a:spLocks noGrp="1"/>
          </p:cNvSpPr>
          <p:nvPr>
            <p:ph type="title" idx="4294967295"/>
          </p:nvPr>
        </p:nvSpPr>
        <p:spPr/>
        <p:txBody>
          <a:bodyPr/>
          <a:lstStyle/>
          <a:p>
            <a:pPr lvl="0"/>
            <a:r>
              <a:rPr lang="en-US"/>
              <a:t>Challenges</a:t>
            </a:r>
          </a:p>
        </p:txBody>
      </p:sp>
      <p:sp>
        <p:nvSpPr>
          <p:cNvPr id="3" name="Textplatzhalter 2">
            <a:extLst>
              <a:ext uri="{FF2B5EF4-FFF2-40B4-BE49-F238E27FC236}">
                <a16:creationId xmlns:a16="http://schemas.microsoft.com/office/drawing/2014/main" id="{15547E14-E801-4513-B05A-34ACE48E91D8}"/>
              </a:ext>
            </a:extLst>
          </p:cNvPr>
          <p:cNvSpPr txBox="1">
            <a:spLocks noGrp="1"/>
          </p:cNvSpPr>
          <p:nvPr>
            <p:ph type="body" idx="4294967295"/>
          </p:nvPr>
        </p:nvSpPr>
        <p:spPr/>
        <p:txBody>
          <a:bodyPr/>
          <a:lstStyle/>
          <a:p>
            <a:pPr lvl="0">
              <a:buSzPct val="45000"/>
              <a:buFont typeface="StarSymbol"/>
              <a:buChar char="●"/>
            </a:pPr>
            <a:r>
              <a:rPr lang="en-US" sz="2200"/>
              <a:t>Minimizing domain gap between rendered objects and the real images of the scene.</a:t>
            </a:r>
          </a:p>
          <a:p>
            <a:pPr lvl="0">
              <a:buSzPct val="45000"/>
              <a:buFont typeface="StarSymbol"/>
              <a:buChar char="●"/>
            </a:pPr>
            <a:r>
              <a:rPr lang="en-US" sz="2200"/>
              <a:t>Rendering objects by the right parameters of the real camera poses.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E60074-FC44-418E-AFBE-05CCADA08836}"/>
              </a:ext>
            </a:extLst>
          </p:cNvPr>
          <p:cNvSpPr txBox="1">
            <a:spLocks noGrp="1"/>
          </p:cNvSpPr>
          <p:nvPr>
            <p:ph type="title" idx="4294967295"/>
          </p:nvPr>
        </p:nvSpPr>
        <p:spPr/>
        <p:txBody>
          <a:bodyPr/>
          <a:lstStyle/>
          <a:p>
            <a:pPr lvl="0"/>
            <a:r>
              <a:rPr lang="en-US"/>
              <a:t>Advantages</a:t>
            </a:r>
          </a:p>
        </p:txBody>
      </p:sp>
      <p:sp>
        <p:nvSpPr>
          <p:cNvPr id="3" name="Textplatzhalter 2">
            <a:extLst>
              <a:ext uri="{FF2B5EF4-FFF2-40B4-BE49-F238E27FC236}">
                <a16:creationId xmlns:a16="http://schemas.microsoft.com/office/drawing/2014/main" id="{FC3AB1F9-ECDE-410A-BE49-2F8BB71FC1DA}"/>
              </a:ext>
            </a:extLst>
          </p:cNvPr>
          <p:cNvSpPr txBox="1">
            <a:spLocks noGrp="1"/>
          </p:cNvSpPr>
          <p:nvPr>
            <p:ph type="body" idx="4294967295"/>
          </p:nvPr>
        </p:nvSpPr>
        <p:spPr/>
        <p:txBody>
          <a:bodyPr/>
          <a:lstStyle/>
          <a:p>
            <a:pPr lvl="0">
              <a:buSzPct val="45000"/>
              <a:buFont typeface="StarSymbol"/>
              <a:buChar char="●"/>
            </a:pPr>
            <a:r>
              <a:rPr lang="en-US" sz="2200"/>
              <a:t>Tackling the domain gap by using real images instead of rendered scenes.</a:t>
            </a:r>
          </a:p>
          <a:p>
            <a:pPr lvl="0">
              <a:buSzPct val="45000"/>
              <a:buFont typeface="StarSymbol"/>
              <a:buChar char="●"/>
            </a:pPr>
            <a:r>
              <a:rPr lang="en-US" sz="2200"/>
              <a:t>Low cost of computation since we are not rendering the whole scene.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35078F-E367-4629-B3B6-1F9D46CFD481}"/>
              </a:ext>
            </a:extLst>
          </p:cNvPr>
          <p:cNvSpPr txBox="1">
            <a:spLocks noGrp="1"/>
          </p:cNvSpPr>
          <p:nvPr>
            <p:ph type="title" idx="4294967295"/>
          </p:nvPr>
        </p:nvSpPr>
        <p:spPr/>
        <p:txBody>
          <a:bodyPr/>
          <a:lstStyle/>
          <a:p>
            <a:endParaRPr lang="en-US"/>
          </a:p>
        </p:txBody>
      </p:sp>
      <p:pic>
        <p:nvPicPr>
          <p:cNvPr id="3" name="">
            <a:extLst>
              <a:ext uri="{FF2B5EF4-FFF2-40B4-BE49-F238E27FC236}">
                <a16:creationId xmlns:a16="http://schemas.microsoft.com/office/drawing/2014/main" id="{5774827A-4F6F-4808-B63F-6D36C2E3C7FF}"/>
              </a:ext>
            </a:extLst>
          </p:cNvPr>
          <p:cNvPicPr>
            <a:picLocks noGrp="1" noChangeAspect="1"/>
          </p:cNvPicPr>
          <p:nvPr>
            <p:ph type="pic" idx="4294967295"/>
          </p:nvPr>
        </p:nvPicPr>
        <p:blipFill>
          <a:blip r:embed="rId3">
            <a:lum/>
            <a:alphaModFix/>
          </a:blip>
          <a:srcRect/>
          <a:stretch>
            <a:fillRect/>
          </a:stretch>
        </p:blipFill>
        <p:spPr>
          <a:xfrm>
            <a:off x="0" y="0"/>
            <a:ext cx="10080000" cy="567000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08622F-A77A-4B77-B032-055157799F64}"/>
              </a:ext>
            </a:extLst>
          </p:cNvPr>
          <p:cNvSpPr txBox="1">
            <a:spLocks noGrp="1"/>
          </p:cNvSpPr>
          <p:nvPr>
            <p:ph type="title" idx="4294967295"/>
          </p:nvPr>
        </p:nvSpPr>
        <p:spPr>
          <a:xfrm>
            <a:off x="365760" y="2071080"/>
            <a:ext cx="9071640" cy="946440"/>
          </a:xfrm>
        </p:spPr>
        <p:txBody>
          <a:bodyPr/>
          <a:lstStyle/>
          <a:p>
            <a:pPr lvl="0"/>
            <a:r>
              <a:rPr lang="en-US"/>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23895B-4456-45B0-B4DF-B34BA5BE2AAA}"/>
              </a:ext>
            </a:extLst>
          </p:cNvPr>
          <p:cNvSpPr txBox="1">
            <a:spLocks noGrp="1"/>
          </p:cNvSpPr>
          <p:nvPr>
            <p:ph type="title" idx="4294967295"/>
          </p:nvPr>
        </p:nvSpPr>
        <p:spPr/>
        <p:txBody>
          <a:bodyPr/>
          <a:lstStyle/>
          <a:p>
            <a:endParaRPr lang="en-US"/>
          </a:p>
        </p:txBody>
      </p:sp>
      <p:pic>
        <p:nvPicPr>
          <p:cNvPr id="3" name="">
            <a:extLst>
              <a:ext uri="{FF2B5EF4-FFF2-40B4-BE49-F238E27FC236}">
                <a16:creationId xmlns:a16="http://schemas.microsoft.com/office/drawing/2014/main" id="{02ABD234-1082-45BD-BC00-BCEEDEABEAF8}"/>
              </a:ext>
            </a:extLst>
          </p:cNvPr>
          <p:cNvPicPr>
            <a:picLocks noGrp="1" noChangeAspect="1"/>
          </p:cNvPicPr>
          <p:nvPr>
            <p:ph type="pic" idx="4294967295"/>
          </p:nvPr>
        </p:nvPicPr>
        <p:blipFill>
          <a:blip r:embed="rId3" cstate="screen">
            <a:lum/>
            <a:alphaModFix/>
            <a:extLst>
              <a:ext uri="{28A0092B-C50C-407E-A947-70E740481C1C}">
                <a14:useLocalDpi xmlns:a14="http://schemas.microsoft.com/office/drawing/2010/main"/>
              </a:ext>
            </a:extLst>
          </a:blip>
          <a:srcRect t="5732" b="2078"/>
          <a:stretch>
            <a:fillRect/>
          </a:stretch>
        </p:blipFill>
        <p:spPr>
          <a:xfrm>
            <a:off x="-43200" y="0"/>
            <a:ext cx="10193040" cy="576072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pic>
        <p:nvPicPr>
          <p:cNvPr id="2" name="">
            <a:extLst>
              <a:ext uri="{FF2B5EF4-FFF2-40B4-BE49-F238E27FC236}">
                <a16:creationId xmlns:a16="http://schemas.microsoft.com/office/drawing/2014/main" id="{40A8BB9C-E14C-4538-B060-91E0AECE1B27}"/>
              </a:ext>
            </a:extLst>
          </p:cNvPr>
          <p:cNvPicPr>
            <a:picLocks noChangeAspect="1"/>
          </p:cNvPicPr>
          <p:nvPr/>
        </p:nvPicPr>
        <p:blipFill>
          <a:blip r:embed="rId3" cstate="screen">
            <a:lum/>
            <a:alphaModFix/>
            <a:extLst>
              <a:ext uri="{28A0092B-C50C-407E-A947-70E740481C1C}">
                <a14:useLocalDpi xmlns:a14="http://schemas.microsoft.com/office/drawing/2010/main"/>
              </a:ext>
            </a:extLst>
          </a:blip>
          <a:srcRect/>
          <a:stretch>
            <a:fillRect/>
          </a:stretch>
        </p:blipFill>
        <p:spPr>
          <a:xfrm>
            <a:off x="0" y="0"/>
            <a:ext cx="10080000" cy="5670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CE54B-6D1C-43C7-A9C0-3EBB2295FEDB}"/>
              </a:ext>
            </a:extLst>
          </p:cNvPr>
          <p:cNvSpPr txBox="1">
            <a:spLocks noGrp="1"/>
          </p:cNvSpPr>
          <p:nvPr>
            <p:ph type="title" idx="4294967295"/>
          </p:nvPr>
        </p:nvSpPr>
        <p:spPr/>
        <p:txBody>
          <a:bodyPr/>
          <a:lstStyle/>
          <a:p>
            <a:endParaRPr lang="en-US"/>
          </a:p>
        </p:txBody>
      </p:sp>
      <p:pic>
        <p:nvPicPr>
          <p:cNvPr id="3" name="">
            <a:extLst>
              <a:ext uri="{FF2B5EF4-FFF2-40B4-BE49-F238E27FC236}">
                <a16:creationId xmlns:a16="http://schemas.microsoft.com/office/drawing/2014/main" id="{49D8C58C-BC97-4139-824E-B3609A130912}"/>
              </a:ext>
            </a:extLst>
          </p:cNvPr>
          <p:cNvPicPr>
            <a:picLocks noChangeAspect="1"/>
          </p:cNvPicPr>
          <p:nvPr/>
        </p:nvPicPr>
        <p:blipFill>
          <a:blip r:embed="rId3" cstate="screen">
            <a:lum/>
            <a:alphaModFix/>
            <a:extLst>
              <a:ext uri="{28A0092B-C50C-407E-A947-70E740481C1C}">
                <a14:useLocalDpi xmlns:a14="http://schemas.microsoft.com/office/drawing/2010/main"/>
              </a:ext>
            </a:extLst>
          </a:blip>
          <a:srcRect/>
          <a:stretch>
            <a:fillRect/>
          </a:stretch>
        </p:blipFill>
        <p:spPr>
          <a:xfrm>
            <a:off x="360" y="0"/>
            <a:ext cx="10079640" cy="5670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14FCE7-0060-43AA-B95B-D0477301EE03}"/>
              </a:ext>
            </a:extLst>
          </p:cNvPr>
          <p:cNvSpPr txBox="1">
            <a:spLocks noGrp="1"/>
          </p:cNvSpPr>
          <p:nvPr>
            <p:ph type="title" idx="4294967295"/>
          </p:nvPr>
        </p:nvSpPr>
        <p:spPr/>
        <p:txBody>
          <a:bodyPr/>
          <a:lstStyle/>
          <a:p>
            <a:endParaRPr lang="en-US"/>
          </a:p>
        </p:txBody>
      </p:sp>
      <p:pic>
        <p:nvPicPr>
          <p:cNvPr id="3" name="">
            <a:extLst>
              <a:ext uri="{FF2B5EF4-FFF2-40B4-BE49-F238E27FC236}">
                <a16:creationId xmlns:a16="http://schemas.microsoft.com/office/drawing/2014/main" id="{C914F574-0864-49C4-89EF-1292E4E2EB3D}"/>
              </a:ext>
            </a:extLst>
          </p:cNvPr>
          <p:cNvPicPr>
            <a:picLocks noGrp="1" noChangeAspect="1"/>
          </p:cNvPicPr>
          <p:nvPr>
            <p:ph type="pic" idx="4294967295"/>
          </p:nvPr>
        </p:nvPicPr>
        <p:blipFill>
          <a:blip r:embed="rId3">
            <a:lum/>
            <a:alphaModFix/>
          </a:blip>
          <a:srcRect/>
          <a:stretch>
            <a:fillRect/>
          </a:stretch>
        </p:blipFill>
        <p:spPr>
          <a:xfrm>
            <a:off x="6480" y="3600"/>
            <a:ext cx="10143360" cy="5757120"/>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B50C02-A6BB-46FB-B15C-EE618564CCDA}"/>
              </a:ext>
            </a:extLst>
          </p:cNvPr>
          <p:cNvSpPr txBox="1">
            <a:spLocks noGrp="1"/>
          </p:cNvSpPr>
          <p:nvPr>
            <p:ph type="title" idx="4294967295"/>
          </p:nvPr>
        </p:nvSpPr>
        <p:spPr/>
        <p:txBody>
          <a:bodyPr>
            <a:spAutoFit/>
          </a:bodyPr>
          <a:lstStyle/>
          <a:p>
            <a:endParaRPr lang="en-US"/>
          </a:p>
        </p:txBody>
      </p:sp>
      <p:pic>
        <p:nvPicPr>
          <p:cNvPr id="3" name="">
            <a:extLst>
              <a:ext uri="{FF2B5EF4-FFF2-40B4-BE49-F238E27FC236}">
                <a16:creationId xmlns:a16="http://schemas.microsoft.com/office/drawing/2014/main" id="{BB66CB1C-C1CC-491A-B7BB-7FA9CDE419AE}"/>
              </a:ext>
            </a:extLst>
          </p:cNvPr>
          <p:cNvPicPr>
            <a:picLocks noGrp="1" noChangeAspect="1"/>
          </p:cNvPicPr>
          <p:nvPr>
            <p:ph type="pic" idx="4294967295"/>
          </p:nvPr>
        </p:nvPicPr>
        <p:blipFill>
          <a:blip r:embed="rId3">
            <a:lum/>
            <a:alphaModFix/>
          </a:blip>
          <a:srcRect/>
          <a:stretch>
            <a:fillRect/>
          </a:stretch>
        </p:blipFill>
        <p:spPr>
          <a:xfrm>
            <a:off x="0" y="2160"/>
            <a:ext cx="10149840" cy="5758560"/>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938BF-F980-4D5D-BA49-11F824D91BAC}"/>
              </a:ext>
            </a:extLst>
          </p:cNvPr>
          <p:cNvSpPr txBox="1">
            <a:spLocks noGrp="1"/>
          </p:cNvSpPr>
          <p:nvPr>
            <p:ph type="title" idx="4294967295"/>
          </p:nvPr>
        </p:nvSpPr>
        <p:spPr>
          <a:xfrm>
            <a:off x="503999" y="226080"/>
            <a:ext cx="9071640" cy="5260320"/>
          </a:xfrm>
        </p:spPr>
        <p:txBody>
          <a:bodyPr/>
          <a:lstStyle/>
          <a:p>
            <a:pPr lvl="0"/>
            <a:r>
              <a:rPr lang="en-US"/>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372F0B-CA96-4DCF-AB7C-06B8634FB76F}"/>
              </a:ext>
            </a:extLst>
          </p:cNvPr>
          <p:cNvSpPr txBox="1">
            <a:spLocks noGrp="1"/>
          </p:cNvSpPr>
          <p:nvPr>
            <p:ph type="title" idx="4294967295"/>
          </p:nvPr>
        </p:nvSpPr>
        <p:spPr/>
        <p:txBody>
          <a:bodyPr/>
          <a:lstStyle/>
          <a:p>
            <a:pPr lvl="0"/>
            <a:r>
              <a:rPr lang="en-US"/>
              <a:t>Pose estimation</a:t>
            </a:r>
          </a:p>
        </p:txBody>
      </p:sp>
      <p:sp>
        <p:nvSpPr>
          <p:cNvPr id="3" name="Textplatzhalter 2">
            <a:extLst>
              <a:ext uri="{FF2B5EF4-FFF2-40B4-BE49-F238E27FC236}">
                <a16:creationId xmlns:a16="http://schemas.microsoft.com/office/drawing/2014/main" id="{81C89214-6ADF-4EE1-98C3-82FD8F41C515}"/>
              </a:ext>
            </a:extLst>
          </p:cNvPr>
          <p:cNvSpPr txBox="1">
            <a:spLocks noGrp="1"/>
          </p:cNvSpPr>
          <p:nvPr>
            <p:ph type="body" idx="4294967295"/>
          </p:nvPr>
        </p:nvSpPr>
        <p:spPr/>
        <p:txBody>
          <a:bodyPr/>
          <a:lstStyle/>
          <a:p>
            <a:pPr lvl="0">
              <a:buSzPct val="45000"/>
              <a:buFont typeface="StarSymbol"/>
              <a:buChar char="●"/>
            </a:pPr>
            <a:r>
              <a:rPr lang="en-US" sz="2200"/>
              <a:t>A computer vision problem in which we predict the pose of objects given an RGB image.</a:t>
            </a:r>
          </a:p>
        </p:txBody>
      </p:sp>
      <p:sp>
        <p:nvSpPr>
          <p:cNvPr id="4" name="Textfeld 3">
            <a:extLst>
              <a:ext uri="{FF2B5EF4-FFF2-40B4-BE49-F238E27FC236}">
                <a16:creationId xmlns:a16="http://schemas.microsoft.com/office/drawing/2014/main" id="{84B44CC7-8194-4B7A-9435-D3C06090A29E}"/>
              </a:ext>
            </a:extLst>
          </p:cNvPr>
          <p:cNvSpPr txBox="1"/>
          <p:nvPr/>
        </p:nvSpPr>
        <p:spPr>
          <a:xfrm>
            <a:off x="0" y="5067000"/>
            <a:ext cx="10080000" cy="489960"/>
          </a:xfrm>
          <a:prstGeom prst="rect">
            <a:avLst/>
          </a:prstGeom>
          <a:noFill/>
          <a:ln>
            <a:noFill/>
          </a:ln>
        </p:spPr>
        <p:txBody>
          <a:bodyPr wrap="none" lIns="90000" tIns="45000" rIns="90000" bIns="45000" anchorCtr="0" compatLnSpc="0">
            <a:spAutoFit/>
          </a:bodyPr>
          <a:lstStyle/>
          <a:p>
            <a:pPr marL="0" marR="0" lvl="0" indent="0" algn="ctr" hangingPunct="0">
              <a:lnSpc>
                <a:spcPct val="100000"/>
              </a:lnSpc>
              <a:spcBef>
                <a:spcPts val="0"/>
              </a:spcBef>
              <a:spcAft>
                <a:spcPts val="0"/>
              </a:spcAft>
              <a:buNone/>
              <a:tabLst/>
            </a:pPr>
            <a:r>
              <a:rPr lang="en-US" sz="1050" b="0" i="0" u="none" strike="noStrike" kern="1200" cap="none">
                <a:ln>
                  <a:noFill/>
                </a:ln>
                <a:latin typeface="Liberation Sans" pitchFamily="18"/>
                <a:ea typeface="Noto Sans CJK SC Regular" pitchFamily="2"/>
                <a:cs typeface="Lohit Devanagari" pitchFamily="2"/>
              </a:rPr>
              <a:t>Tremblay, J., To, T., Sundaralingam, B., Xiang, Y., Fox, D. and Birchfield, S., 2018. Deep object pose estimation for semantic robotic grasping of household objects. arXiv preprint arXiv:1809.10790.</a:t>
            </a:r>
          </a:p>
        </p:txBody>
      </p:sp>
      <p:pic>
        <p:nvPicPr>
          <p:cNvPr id="5" name="">
            <a:extLst>
              <a:ext uri="{FF2B5EF4-FFF2-40B4-BE49-F238E27FC236}">
                <a16:creationId xmlns:a16="http://schemas.microsoft.com/office/drawing/2014/main" id="{9A370070-DD40-47DA-A3C4-2B328BB9E8E8}"/>
              </a:ext>
            </a:extLst>
          </p:cNvPr>
          <p:cNvPicPr>
            <a:picLocks noChangeAspect="1"/>
          </p:cNvPicPr>
          <p:nvPr/>
        </p:nvPicPr>
        <p:blipFill>
          <a:blip r:embed="rId3">
            <a:lum/>
            <a:alphaModFix/>
          </a:blip>
          <a:srcRect/>
          <a:stretch>
            <a:fillRect/>
          </a:stretch>
        </p:blipFill>
        <p:spPr>
          <a:xfrm>
            <a:off x="3108959" y="2194560"/>
            <a:ext cx="4370040" cy="26517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615D45D-FFAE-4A59-B10B-0C84E108013B}"/>
              </a:ext>
            </a:extLst>
          </p:cNvPr>
          <p:cNvSpPr txBox="1">
            <a:spLocks noGrp="1"/>
          </p:cNvSpPr>
          <p:nvPr>
            <p:ph type="body" idx="4294967295"/>
          </p:nvPr>
        </p:nvSpPr>
        <p:spPr>
          <a:xfrm>
            <a:off x="503999" y="365760"/>
            <a:ext cx="9071640" cy="4249080"/>
          </a:xfrm>
        </p:spPr>
        <p:txBody>
          <a:bodyPr/>
          <a:lstStyle/>
          <a:p>
            <a:pPr lvl="0">
              <a:buSzPct val="45000"/>
              <a:buFont typeface="StarSymbol"/>
              <a:buChar char="●"/>
            </a:pPr>
            <a:r>
              <a:rPr lang="en-US" sz="2200"/>
              <a:t>Using real data for training.</a:t>
            </a:r>
          </a:p>
          <a:p>
            <a:pPr lvl="1" hangingPunct="0">
              <a:spcBef>
                <a:spcPts val="1417"/>
              </a:spcBef>
              <a:buSzPct val="75000"/>
              <a:buFont typeface="StarSymbol"/>
              <a:buChar char="–"/>
            </a:pPr>
            <a:r>
              <a:rPr lang="en-US" sz="1800">
                <a:highlight>
                  <a:scrgbClr r="0" g="0" b="0">
                    <a:alpha val="0"/>
                  </a:scrgbClr>
                </a:highlight>
                <a:latin typeface="Liberation Sans" pitchFamily="18"/>
              </a:rPr>
              <a:t>PVNet </a:t>
            </a:r>
            <a:r>
              <a:rPr lang="en-US" sz="1200">
                <a:highlight>
                  <a:scrgbClr r="0" g="0" b="0">
                    <a:alpha val="0"/>
                  </a:scrgbClr>
                </a:highlight>
                <a:latin typeface="Liberation Sans" pitchFamily="18"/>
              </a:rPr>
              <a:t>Peng, S., Liu, Y., Huang, Q., Zhou, X. and Bao, H., 2019. PVNet: Pixel-wise Voting Network for 6DoF Pose Estimation. In Proceedings of the IEEE Conference on Computer Vision and Pattern Recognition (pp. 4561-4570).</a:t>
            </a:r>
          </a:p>
          <a:p>
            <a:pPr lvl="1" hangingPunct="0">
              <a:spcBef>
                <a:spcPts val="1417"/>
              </a:spcBef>
              <a:buSzPct val="75000"/>
              <a:buFont typeface="StarSymbol"/>
              <a:buChar char="–"/>
            </a:pPr>
            <a:r>
              <a:rPr lang="en-US" sz="1800">
                <a:highlight>
                  <a:scrgbClr r="0" g="0" b="0">
                    <a:alpha val="0"/>
                  </a:scrgbClr>
                </a:highlight>
                <a:latin typeface="Liberation Sans" pitchFamily="18"/>
              </a:rPr>
              <a:t>BB8</a:t>
            </a:r>
            <a:r>
              <a:rPr lang="en-US" sz="1400">
                <a:highlight>
                  <a:scrgbClr r="0" g="0" b="0">
                    <a:alpha val="0"/>
                  </a:scrgbClr>
                </a:highlight>
                <a:latin typeface="Liberation Sans" pitchFamily="18"/>
              </a:rPr>
              <a:t> Rad, M. and Lepetit, V., 2017. BB8: A scalable, accurate, robust to partial occlusion method for predicting the 3D poses of challenging objects without using depth. In Proceedings of the IEEE International Conference on Computer Vision (pp. 3828-3836).</a:t>
            </a:r>
          </a:p>
          <a:p>
            <a:pPr lvl="1" hangingPunct="0">
              <a:spcBef>
                <a:spcPts val="1417"/>
              </a:spcBef>
              <a:buSzPct val="75000"/>
              <a:buFont typeface="StarSymbol"/>
              <a:buChar char="–"/>
            </a:pPr>
            <a:r>
              <a:rPr lang="en-US" sz="1800">
                <a:highlight>
                  <a:scrgbClr r="0" g="0" b="0">
                    <a:alpha val="0"/>
                  </a:scrgbClr>
                </a:highlight>
                <a:latin typeface="Liberation Sans" pitchFamily="18"/>
              </a:rPr>
              <a:t>PoseCNN</a:t>
            </a:r>
            <a:r>
              <a:rPr lang="en-US" sz="1200">
                <a:highlight>
                  <a:scrgbClr r="0" g="0" b="0">
                    <a:alpha val="0"/>
                  </a:scrgbClr>
                </a:highlight>
                <a:latin typeface="Liberation Sans" pitchFamily="18"/>
              </a:rPr>
              <a:t> Xiang, Y., Schmidt, T., Narayanan, V. and Fox, D., 2017. Posecnn: A convolutional neural network for 6d object pose estimation in cluttered scenes. RSS 2018.</a:t>
            </a:r>
          </a:p>
        </p:txBody>
      </p:sp>
      <p:pic>
        <p:nvPicPr>
          <p:cNvPr id="3" name="">
            <a:extLst>
              <a:ext uri="{FF2B5EF4-FFF2-40B4-BE49-F238E27FC236}">
                <a16:creationId xmlns:a16="http://schemas.microsoft.com/office/drawing/2014/main" id="{82B88743-CC77-4251-80EA-8AF068199421}"/>
              </a:ext>
            </a:extLst>
          </p:cNvPr>
          <p:cNvPicPr>
            <a:picLocks noChangeAspect="1"/>
          </p:cNvPicPr>
          <p:nvPr/>
        </p:nvPicPr>
        <p:blipFill>
          <a:blip r:embed="rId3" cstate="screen">
            <a:lum/>
            <a:alphaModFix/>
            <a:extLst>
              <a:ext uri="{28A0092B-C50C-407E-A947-70E740481C1C}">
                <a14:useLocalDpi xmlns:a14="http://schemas.microsoft.com/office/drawing/2010/main"/>
              </a:ext>
            </a:extLst>
          </a:blip>
          <a:srcRect/>
          <a:stretch>
            <a:fillRect/>
          </a:stretch>
        </p:blipFill>
        <p:spPr>
          <a:xfrm>
            <a:off x="3383280" y="2743199"/>
            <a:ext cx="3292200" cy="2468880"/>
          </a:xfrm>
          <a:prstGeom prst="rect">
            <a:avLst/>
          </a:prstGeom>
          <a:noFill/>
          <a:ln>
            <a:noFill/>
          </a:ln>
        </p:spPr>
      </p:pic>
      <p:sp>
        <p:nvSpPr>
          <p:cNvPr id="4" name="Textfeld 3">
            <a:extLst>
              <a:ext uri="{FF2B5EF4-FFF2-40B4-BE49-F238E27FC236}">
                <a16:creationId xmlns:a16="http://schemas.microsoft.com/office/drawing/2014/main" id="{1573018A-B9CB-413F-B9E3-D420E82EFEC8}"/>
              </a:ext>
            </a:extLst>
          </p:cNvPr>
          <p:cNvSpPr txBox="1"/>
          <p:nvPr/>
        </p:nvSpPr>
        <p:spPr>
          <a:xfrm>
            <a:off x="3566160" y="5289120"/>
            <a:ext cx="2834640" cy="288720"/>
          </a:xfrm>
          <a:prstGeom prst="rect">
            <a:avLst/>
          </a:prstGeom>
          <a:noFill/>
          <a:ln>
            <a:noFill/>
          </a:ln>
        </p:spPr>
        <p:txBody>
          <a:bodyPr wrap="none" lIns="90000" tIns="45000" rIns="90000" bIns="45000" anchorCtr="0" compatLnSpc="0">
            <a:spAutoFit/>
          </a:bodyPr>
          <a:lstStyle/>
          <a:p>
            <a:pPr marL="0" marR="0" lvl="0" indent="0" algn="ctr" hangingPunct="0">
              <a:lnSpc>
                <a:spcPct val="100000"/>
              </a:lnSpc>
              <a:spcBef>
                <a:spcPts val="0"/>
              </a:spcBef>
              <a:spcAft>
                <a:spcPts val="0"/>
              </a:spcAft>
              <a:buNone/>
              <a:tabLst/>
            </a:pPr>
            <a:r>
              <a:rPr lang="en-US" sz="1400" b="0" i="0" u="none" strike="noStrike" kern="1200" cap="none">
                <a:ln>
                  <a:noFill/>
                </a:ln>
                <a:latin typeface="Liberation Sans" pitchFamily="18"/>
                <a:ea typeface="Noto Sans CJK SC Regular" pitchFamily="2"/>
                <a:cs typeface="Lohit Devanagari" pitchFamily="2"/>
              </a:rPr>
              <a:t>From LINEMOD Dataset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E0547F-9764-4147-8F35-B3BEF7B977E9}"/>
              </a:ext>
            </a:extLst>
          </p:cNvPr>
          <p:cNvSpPr txBox="1">
            <a:spLocks noGrp="1"/>
          </p:cNvSpPr>
          <p:nvPr>
            <p:ph type="body" idx="4294967295"/>
          </p:nvPr>
        </p:nvSpPr>
        <p:spPr>
          <a:xfrm>
            <a:off x="503999" y="365760"/>
            <a:ext cx="9071640" cy="4937760"/>
          </a:xfrm>
        </p:spPr>
        <p:txBody>
          <a:bodyPr/>
          <a:lstStyle/>
          <a:p>
            <a:pPr lvl="0">
              <a:buSzPct val="45000"/>
              <a:buFont typeface="StarSymbol"/>
              <a:buChar char="●"/>
            </a:pPr>
            <a:r>
              <a:rPr lang="en-US" sz="2200"/>
              <a:t>Why real data does not work for training.</a:t>
            </a:r>
          </a:p>
          <a:p>
            <a:pPr lvl="1" hangingPunct="0">
              <a:spcBef>
                <a:spcPts val="1134"/>
              </a:spcBef>
              <a:buSzPct val="75000"/>
              <a:buFont typeface="StarSymbol"/>
              <a:buChar char="–"/>
            </a:pPr>
            <a:r>
              <a:rPr lang="en-US" sz="1800">
                <a:highlight>
                  <a:scrgbClr r="0" g="0" b="0">
                    <a:alpha val="0"/>
                  </a:scrgbClr>
                </a:highlight>
                <a:latin typeface="Liberation Sans" pitchFamily="18"/>
              </a:rPr>
              <a:t>It is hard to annotate data manually and takes a lot of time.</a:t>
            </a:r>
          </a:p>
          <a:p>
            <a:pPr lvl="1" hangingPunct="0">
              <a:spcBef>
                <a:spcPts val="1134"/>
              </a:spcBef>
              <a:buSzPct val="75000"/>
              <a:buFont typeface="StarSymbol"/>
              <a:buChar char="–"/>
            </a:pPr>
            <a:r>
              <a:rPr lang="en-US" sz="1800">
                <a:highlight>
                  <a:scrgbClr r="0" g="0" b="0">
                    <a:alpha val="0"/>
                  </a:scrgbClr>
                </a:highlight>
                <a:latin typeface="Liberation Sans" pitchFamily="18"/>
              </a:rPr>
              <a:t>Pose estimation is a complex task that needs a lot of data for training.</a:t>
            </a:r>
          </a:p>
          <a:p>
            <a:pPr lvl="1" hangingPunct="0">
              <a:spcBef>
                <a:spcPts val="1134"/>
              </a:spcBef>
              <a:buSzPct val="75000"/>
              <a:buFont typeface="StarSymbol"/>
              <a:buChar char="–"/>
            </a:pPr>
            <a:endParaRPr lang="en-US" sz="1800">
              <a:highlight>
                <a:scrgbClr r="0" g="0" b="0">
                  <a:alpha val="0"/>
                </a:scrgbClr>
              </a:highlight>
              <a:latin typeface="Liberation Sans" pitchFamily="18"/>
            </a:endParaRPr>
          </a:p>
          <a:p>
            <a:pPr lvl="1" hangingPunct="0">
              <a:spcBef>
                <a:spcPts val="1134"/>
              </a:spcBef>
              <a:buSzPct val="75000"/>
              <a:buFont typeface="StarSymbol"/>
              <a:buChar char="–"/>
            </a:pPr>
            <a:endParaRPr lang="en-US" sz="1800">
              <a:highlight>
                <a:scrgbClr r="0" g="0" b="0">
                  <a:alpha val="0"/>
                </a:scrgbClr>
              </a:highlight>
              <a:latin typeface="Liberation Sans" pitchFamily="18"/>
            </a:endParaRPr>
          </a:p>
          <a:p>
            <a:pPr lvl="0">
              <a:buSzPct val="45000"/>
              <a:buFont typeface="StarSymbol"/>
              <a:buChar char="●"/>
            </a:pPr>
            <a:endParaRPr lang="en-US" sz="2200"/>
          </a:p>
          <a:p>
            <a:pPr lvl="0">
              <a:buSzPct val="45000"/>
              <a:buFont typeface="StarSymbol"/>
              <a:buChar char="●"/>
            </a:pPr>
            <a:endParaRPr lang="en-US" sz="2200"/>
          </a:p>
          <a:p>
            <a:pPr lvl="0">
              <a:buSzPct val="45000"/>
              <a:buFont typeface="StarSymbol"/>
              <a:buChar char="●"/>
            </a:pPr>
            <a:endParaRPr lang="en-US" sz="2200"/>
          </a:p>
          <a:p>
            <a:pPr lvl="0">
              <a:buSzPct val="45000"/>
              <a:buFont typeface="StarSymbol"/>
              <a:buChar char="●"/>
            </a:pPr>
            <a:r>
              <a:rPr lang="en-US" sz="2200"/>
              <a:t>Solution.</a:t>
            </a:r>
          </a:p>
          <a:p>
            <a:pPr lvl="1" hangingPunct="0">
              <a:spcBef>
                <a:spcPts val="1417"/>
              </a:spcBef>
              <a:buSzPct val="75000"/>
              <a:buFont typeface="StarSymbol"/>
              <a:buChar char="–"/>
            </a:pPr>
            <a:r>
              <a:rPr lang="en-US" sz="1800">
                <a:highlight>
                  <a:scrgbClr r="0" g="0" b="0">
                    <a:alpha val="0"/>
                  </a:scrgbClr>
                </a:highlight>
                <a:latin typeface="Liberation Sans" pitchFamily="18"/>
              </a:rPr>
              <a:t>Using synthetic data.</a:t>
            </a:r>
          </a:p>
        </p:txBody>
      </p:sp>
      <p:pic>
        <p:nvPicPr>
          <p:cNvPr id="3" name="">
            <a:extLst>
              <a:ext uri="{FF2B5EF4-FFF2-40B4-BE49-F238E27FC236}">
                <a16:creationId xmlns:a16="http://schemas.microsoft.com/office/drawing/2014/main" id="{86D4043F-E69B-4109-9985-D738AAABCA71}"/>
              </a:ext>
            </a:extLst>
          </p:cNvPr>
          <p:cNvPicPr>
            <a:picLocks noChangeAspect="1"/>
          </p:cNvPicPr>
          <p:nvPr/>
        </p:nvPicPr>
        <p:blipFill>
          <a:blip r:embed="rId3" cstate="screen">
            <a:lum/>
            <a:alphaModFix/>
            <a:extLst>
              <a:ext uri="{28A0092B-C50C-407E-A947-70E740481C1C}">
                <a14:useLocalDpi xmlns:a14="http://schemas.microsoft.com/office/drawing/2010/main"/>
              </a:ext>
            </a:extLst>
          </a:blip>
          <a:srcRect/>
          <a:stretch>
            <a:fillRect/>
          </a:stretch>
        </p:blipFill>
        <p:spPr>
          <a:xfrm>
            <a:off x="2194560" y="1645920"/>
            <a:ext cx="4701600" cy="1518480"/>
          </a:xfrm>
          <a:prstGeom prst="rect">
            <a:avLst/>
          </a:prstGeom>
          <a:noFill/>
          <a:ln>
            <a:noFill/>
          </a:ln>
        </p:spPr>
      </p:pic>
      <p:sp>
        <p:nvSpPr>
          <p:cNvPr id="4" name="Textfeld 3">
            <a:extLst>
              <a:ext uri="{FF2B5EF4-FFF2-40B4-BE49-F238E27FC236}">
                <a16:creationId xmlns:a16="http://schemas.microsoft.com/office/drawing/2014/main" id="{D4A73F86-70EE-4DA4-B299-D5D3957A536E}"/>
              </a:ext>
            </a:extLst>
          </p:cNvPr>
          <p:cNvSpPr txBox="1"/>
          <p:nvPr/>
        </p:nvSpPr>
        <p:spPr>
          <a:xfrm>
            <a:off x="1280159" y="3291839"/>
            <a:ext cx="7040880" cy="718560"/>
          </a:xfrm>
          <a:prstGeom prst="rect">
            <a:avLst/>
          </a:prstGeom>
          <a:noFill/>
          <a:ln>
            <a:noFill/>
          </a:ln>
        </p:spPr>
        <p:txBody>
          <a:bodyPr wrap="none" lIns="90000" tIns="45000" rIns="90000" bIns="45000" anchorCtr="0" compatLnSpc="0">
            <a:spAutoFit/>
          </a:bodyPr>
          <a:lstStyle/>
          <a:p>
            <a:pPr marL="0" marR="0" lvl="0" indent="0" algn="ctr" hangingPunct="0">
              <a:lnSpc>
                <a:spcPct val="100000"/>
              </a:lnSpc>
              <a:spcBef>
                <a:spcPts val="0"/>
              </a:spcBef>
              <a:spcAft>
                <a:spcPts val="0"/>
              </a:spcAft>
              <a:buNone/>
              <a:tabLst/>
            </a:pPr>
            <a:r>
              <a:rPr lang="en-US" sz="1300" b="0" i="0" u="none" strike="noStrike" kern="1200" cap="none">
                <a:ln>
                  <a:noFill/>
                </a:ln>
                <a:latin typeface="Liberation Sans" pitchFamily="18"/>
                <a:ea typeface="Noto Sans CJK SC Regular" pitchFamily="2"/>
                <a:cs typeface="Lohit Devanagari" pitchFamily="2"/>
              </a:rPr>
              <a:t>HomebrewedDB</a:t>
            </a:r>
          </a:p>
          <a:p>
            <a:pPr marL="0" marR="0" lvl="0" indent="0" algn="ctr" hangingPunct="0">
              <a:lnSpc>
                <a:spcPct val="100000"/>
              </a:lnSpc>
              <a:spcBef>
                <a:spcPts val="0"/>
              </a:spcBef>
              <a:spcAft>
                <a:spcPts val="0"/>
              </a:spcAft>
              <a:buNone/>
              <a:tabLst/>
            </a:pPr>
            <a:r>
              <a:rPr lang="en-US" sz="1050" b="0" i="0" u="none" strike="noStrike" kern="1200" cap="none">
                <a:ln>
                  <a:noFill/>
                </a:ln>
                <a:latin typeface="Liberation Sans" pitchFamily="18"/>
                <a:ea typeface="Noto Sans CJK SC Regular" pitchFamily="2"/>
                <a:cs typeface="Lohit Devanagari" pitchFamily="2"/>
              </a:rPr>
              <a:t>Kaskman, R., Zakharov, S., Shugurov, I. and Ilic, S., 2019. HomebrewedDB: RGB-D Dataset for 6D Pose Estimation of 3D Objects. arXiv preprint arXiv:1904.03167.</a:t>
            </a:r>
          </a:p>
          <a:p>
            <a:pPr marL="0" marR="0" lvl="0" indent="0" algn="ctr" hangingPunct="0">
              <a:lnSpc>
                <a:spcPct val="100000"/>
              </a:lnSpc>
              <a:spcBef>
                <a:spcPts val="0"/>
              </a:spcBef>
              <a:spcAft>
                <a:spcPts val="0"/>
              </a:spcAft>
              <a:buNone/>
              <a:tabLst/>
            </a:pPr>
            <a:endParaRPr lang="en-US" sz="1050" b="0" i="0" u="none" strike="noStrike" kern="1200" cap="none">
              <a:ln>
                <a:noFill/>
              </a:ln>
              <a:latin typeface="Liberation Sans" pitchFamily="18"/>
              <a:ea typeface="Noto Sans CJK SC Regular" pitchFamily="2"/>
              <a:cs typeface="Lohit Devanagari" pitchFamily="2"/>
            </a:endParaRPr>
          </a:p>
        </p:txBody>
      </p:sp>
      <p:sp>
        <p:nvSpPr>
          <p:cNvPr id="5" name="Freihandform: Form 4">
            <a:extLst>
              <a:ext uri="{FF2B5EF4-FFF2-40B4-BE49-F238E27FC236}">
                <a16:creationId xmlns:a16="http://schemas.microsoft.com/office/drawing/2014/main" id="{3B53215A-D3BD-4BB5-9E59-918E6C655F0E}"/>
              </a:ext>
            </a:extLst>
          </p:cNvPr>
          <p:cNvSpPr/>
          <p:nvPr/>
        </p:nvSpPr>
        <p:spPr>
          <a:xfrm>
            <a:off x="3590280" y="2003760"/>
            <a:ext cx="365760" cy="373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FFFFFF"/>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Lohit Devanagari" pitchFamily="2"/>
            </a:endParaRPr>
          </a:p>
        </p:txBody>
      </p:sp>
      <p:sp>
        <p:nvSpPr>
          <p:cNvPr id="6" name="Freihandform: Form 5">
            <a:extLst>
              <a:ext uri="{FF2B5EF4-FFF2-40B4-BE49-F238E27FC236}">
                <a16:creationId xmlns:a16="http://schemas.microsoft.com/office/drawing/2014/main" id="{C6E0FD77-EAF5-4E7A-8F36-9AB656417C92}"/>
              </a:ext>
            </a:extLst>
          </p:cNvPr>
          <p:cNvSpPr/>
          <p:nvPr/>
        </p:nvSpPr>
        <p:spPr>
          <a:xfrm>
            <a:off x="3335400" y="2194560"/>
            <a:ext cx="413640" cy="286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FFFFFF"/>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Lohit Devanagari" pitchFamily="2"/>
            </a:endParaRPr>
          </a:p>
        </p:txBody>
      </p:sp>
      <p:sp>
        <p:nvSpPr>
          <p:cNvPr id="7" name="Freihandform: Form 6">
            <a:extLst>
              <a:ext uri="{FF2B5EF4-FFF2-40B4-BE49-F238E27FC236}">
                <a16:creationId xmlns:a16="http://schemas.microsoft.com/office/drawing/2014/main" id="{DB693676-6B1C-4A67-9AE2-73F7B337E648}"/>
              </a:ext>
            </a:extLst>
          </p:cNvPr>
          <p:cNvSpPr/>
          <p:nvPr/>
        </p:nvSpPr>
        <p:spPr>
          <a:xfrm>
            <a:off x="3342239" y="2843280"/>
            <a:ext cx="457200" cy="182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FFFFFF"/>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Lohit Devanagari" pitchFamily="2"/>
            </a:endParaRPr>
          </a:p>
        </p:txBody>
      </p:sp>
      <p:sp>
        <p:nvSpPr>
          <p:cNvPr id="8" name="Freihandform: Form 7">
            <a:extLst>
              <a:ext uri="{FF2B5EF4-FFF2-40B4-BE49-F238E27FC236}">
                <a16:creationId xmlns:a16="http://schemas.microsoft.com/office/drawing/2014/main" id="{491F9FBC-6ADA-458F-814A-DA886799AEE4}"/>
              </a:ext>
            </a:extLst>
          </p:cNvPr>
          <p:cNvSpPr/>
          <p:nvPr/>
        </p:nvSpPr>
        <p:spPr>
          <a:xfrm>
            <a:off x="3596400" y="2584080"/>
            <a:ext cx="405360" cy="2505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FFFFFF"/>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Lohit Devanagari" pitchFamily="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2BF34F-3E46-43C7-B658-6EADE575BCAE}"/>
              </a:ext>
            </a:extLst>
          </p:cNvPr>
          <p:cNvSpPr txBox="1">
            <a:spLocks noGrp="1"/>
          </p:cNvSpPr>
          <p:nvPr>
            <p:ph type="body" idx="4294967295"/>
          </p:nvPr>
        </p:nvSpPr>
        <p:spPr>
          <a:xfrm>
            <a:off x="503999" y="457200"/>
            <a:ext cx="9071640" cy="4157640"/>
          </a:xfrm>
        </p:spPr>
        <p:txBody>
          <a:bodyPr/>
          <a:lstStyle/>
          <a:p>
            <a:pPr lvl="0">
              <a:buSzPct val="45000"/>
              <a:buFont typeface="StarSymbol"/>
              <a:buChar char="●"/>
            </a:pPr>
            <a:r>
              <a:rPr lang="en-US" sz="2400"/>
              <a:t>Challenges with synthetic data.</a:t>
            </a:r>
          </a:p>
          <a:p>
            <a:pPr lvl="1" hangingPunct="0">
              <a:spcBef>
                <a:spcPts val="1417"/>
              </a:spcBef>
              <a:buSzPct val="75000"/>
              <a:buFont typeface="StarSymbol"/>
              <a:buChar char="–"/>
            </a:pPr>
            <a:r>
              <a:rPr lang="en-US" sz="1800">
                <a:highlight>
                  <a:scrgbClr r="0" g="0" b="0">
                    <a:alpha val="0"/>
                  </a:scrgbClr>
                </a:highlight>
                <a:latin typeface="Liberation Sans" pitchFamily="18"/>
              </a:rPr>
              <a:t>The domain gap between synthetic data and real data.</a:t>
            </a:r>
          </a:p>
          <a:p>
            <a:pPr lvl="1" hangingPunct="0">
              <a:spcBef>
                <a:spcPts val="1417"/>
              </a:spcBef>
              <a:buSzPct val="75000"/>
              <a:buFont typeface="StarSymbol"/>
              <a:buChar char="–"/>
            </a:pPr>
            <a:r>
              <a:rPr lang="en-US" sz="1800">
                <a:highlight>
                  <a:scrgbClr r="0" g="0" b="0">
                    <a:alpha val="0"/>
                  </a:scrgbClr>
                </a:highlight>
                <a:latin typeface="Liberation Sans" pitchFamily="18"/>
              </a:rPr>
              <a:t>Networks trained on synthetic data overfits and is hard to generalize without using other techniques.</a:t>
            </a:r>
          </a:p>
        </p:txBody>
      </p:sp>
      <p:pic>
        <p:nvPicPr>
          <p:cNvPr id="3" name="">
            <a:extLst>
              <a:ext uri="{FF2B5EF4-FFF2-40B4-BE49-F238E27FC236}">
                <a16:creationId xmlns:a16="http://schemas.microsoft.com/office/drawing/2014/main" id="{B39B8FFE-6677-491B-8AEB-AB60C38E1838}"/>
              </a:ext>
            </a:extLst>
          </p:cNvPr>
          <p:cNvPicPr>
            <a:picLocks noChangeAspect="1"/>
          </p:cNvPicPr>
          <p:nvPr/>
        </p:nvPicPr>
        <p:blipFill>
          <a:blip r:embed="rId3" cstate="screen">
            <a:lum/>
            <a:alphaModFix/>
            <a:extLst>
              <a:ext uri="{28A0092B-C50C-407E-A947-70E740481C1C}">
                <a14:useLocalDpi xmlns:a14="http://schemas.microsoft.com/office/drawing/2010/main"/>
              </a:ext>
            </a:extLst>
          </a:blip>
          <a:srcRect/>
          <a:stretch>
            <a:fillRect/>
          </a:stretch>
        </p:blipFill>
        <p:spPr>
          <a:xfrm>
            <a:off x="980280" y="2238840"/>
            <a:ext cx="7706520" cy="2607480"/>
          </a:xfrm>
          <a:prstGeom prst="rect">
            <a:avLst/>
          </a:prstGeom>
          <a:noFill/>
          <a:ln>
            <a:noFill/>
          </a:ln>
        </p:spPr>
      </p:pic>
      <p:sp>
        <p:nvSpPr>
          <p:cNvPr id="4" name="Textfeld 3">
            <a:extLst>
              <a:ext uri="{FF2B5EF4-FFF2-40B4-BE49-F238E27FC236}">
                <a16:creationId xmlns:a16="http://schemas.microsoft.com/office/drawing/2014/main" id="{372D74FF-0B8B-4189-BD6C-F546FE6357F1}"/>
              </a:ext>
            </a:extLst>
          </p:cNvPr>
          <p:cNvSpPr txBox="1"/>
          <p:nvPr/>
        </p:nvSpPr>
        <p:spPr>
          <a:xfrm>
            <a:off x="1005840" y="4937760"/>
            <a:ext cx="7680960" cy="386280"/>
          </a:xfrm>
          <a:prstGeom prst="rect">
            <a:avLst/>
          </a:prstGeom>
          <a:noFill/>
          <a:ln>
            <a:noFill/>
          </a:ln>
        </p:spPr>
        <p:txBody>
          <a:bodyPr wrap="none" lIns="90000" tIns="45000" rIns="90000" bIns="45000" anchorCtr="0" compatLnSpc="0">
            <a:spAutoFit/>
          </a:bodyPr>
          <a:lstStyle/>
          <a:p>
            <a:pPr marL="0" marR="0" lvl="0" indent="0" algn="ctr" hangingPunct="0">
              <a:lnSpc>
                <a:spcPct val="100000"/>
              </a:lnSpc>
              <a:spcBef>
                <a:spcPts val="0"/>
              </a:spcBef>
              <a:spcAft>
                <a:spcPts val="0"/>
              </a:spcAft>
              <a:buNone/>
              <a:tabLst/>
            </a:pPr>
            <a:r>
              <a:rPr lang="en-US" sz="1050" b="0" i="0" u="none" strike="noStrike" kern="1200" cap="none">
                <a:ln>
                  <a:noFill/>
                </a:ln>
                <a:latin typeface="Liberation Sans" pitchFamily="18"/>
                <a:ea typeface="Noto Sans CJK SC Regular" pitchFamily="2"/>
                <a:cs typeface="Lohit Devanagari" pitchFamily="2"/>
              </a:rPr>
              <a:t>Bousmalis, K., Silberman, N., Dohan, D., Erhan, D. and Krishnan, D. Unsupervised pixel-level domain adaptation with generative adversarial networks. CVPR 2017.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49DBAB-D97A-404D-AC9F-32F97098F486}"/>
              </a:ext>
            </a:extLst>
          </p:cNvPr>
          <p:cNvSpPr txBox="1">
            <a:spLocks noGrp="1"/>
          </p:cNvSpPr>
          <p:nvPr>
            <p:ph type="title" idx="4294967295"/>
          </p:nvPr>
        </p:nvSpPr>
        <p:spPr>
          <a:xfrm>
            <a:off x="457200" y="2103120"/>
            <a:ext cx="9071640" cy="946440"/>
          </a:xfrm>
        </p:spPr>
        <p:txBody>
          <a:bodyPr/>
          <a:lstStyle/>
          <a:p>
            <a:pPr lvl="0"/>
            <a:r>
              <a:rPr lang="en-US"/>
              <a:t>Related Work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4E1EDC-18CF-4DA5-ABB6-AFC2FE92807B}"/>
              </a:ext>
            </a:extLst>
          </p:cNvPr>
          <p:cNvSpPr txBox="1">
            <a:spLocks noGrp="1"/>
          </p:cNvSpPr>
          <p:nvPr>
            <p:ph type="title" idx="4294967295"/>
          </p:nvPr>
        </p:nvSpPr>
        <p:spPr>
          <a:xfrm>
            <a:off x="535680" y="-67680"/>
            <a:ext cx="9071640" cy="946440"/>
          </a:xfrm>
        </p:spPr>
        <p:txBody>
          <a:bodyPr/>
          <a:lstStyle/>
          <a:p>
            <a:pPr lvl="0"/>
            <a:r>
              <a:rPr lang="en-US"/>
              <a:t>Domain Randomization</a:t>
            </a:r>
          </a:p>
        </p:txBody>
      </p:sp>
      <p:sp>
        <p:nvSpPr>
          <p:cNvPr id="3" name="Textplatzhalter 2">
            <a:extLst>
              <a:ext uri="{FF2B5EF4-FFF2-40B4-BE49-F238E27FC236}">
                <a16:creationId xmlns:a16="http://schemas.microsoft.com/office/drawing/2014/main" id="{F7842551-867E-4CDE-A4FC-11D900EFB2CE}"/>
              </a:ext>
            </a:extLst>
          </p:cNvPr>
          <p:cNvSpPr txBox="1">
            <a:spLocks noGrp="1"/>
          </p:cNvSpPr>
          <p:nvPr>
            <p:ph type="body" idx="4294967295"/>
          </p:nvPr>
        </p:nvSpPr>
        <p:spPr>
          <a:xfrm>
            <a:off x="535680" y="878759"/>
            <a:ext cx="9071640" cy="3288239"/>
          </a:xfrm>
        </p:spPr>
        <p:txBody>
          <a:bodyPr/>
          <a:lstStyle/>
          <a:p>
            <a:pPr lvl="0">
              <a:buSzPct val="45000"/>
              <a:buFont typeface="StarSymbol"/>
              <a:buChar char="●"/>
            </a:pPr>
            <a:r>
              <a:rPr lang="en-US" sz="2200"/>
              <a:t>Examples</a:t>
            </a:r>
          </a:p>
          <a:p>
            <a:pPr lvl="1" hangingPunct="0">
              <a:spcBef>
                <a:spcPts val="1417"/>
              </a:spcBef>
              <a:buSzPct val="75000"/>
              <a:buFont typeface="StarSymbol"/>
              <a:buChar char="–"/>
            </a:pPr>
            <a:r>
              <a:rPr lang="en-US" sz="1800">
                <a:highlight>
                  <a:scrgbClr r="0" g="0" b="0">
                    <a:alpha val="0"/>
                  </a:scrgbClr>
                </a:highlight>
                <a:latin typeface="Liberation Sans" pitchFamily="18"/>
              </a:rPr>
              <a:t>DeceptionNet:</a:t>
            </a:r>
            <a:r>
              <a:rPr lang="en-US" sz="1400">
                <a:highlight>
                  <a:scrgbClr r="0" g="0" b="0">
                    <a:alpha val="0"/>
                  </a:scrgbClr>
                </a:highlight>
                <a:latin typeface="Liberation Sans" pitchFamily="18"/>
              </a:rPr>
              <a:t> Zakharov, S., Kehl, W. and Ilic, S., 2019. DeceptionNet: Network-Driven Domain Randomization. arXiv preprint arXiv:1904.02750.</a:t>
            </a:r>
          </a:p>
          <a:p>
            <a:pPr lvl="1" hangingPunct="0">
              <a:spcBef>
                <a:spcPts val="1417"/>
              </a:spcBef>
              <a:buSzPct val="75000"/>
              <a:buFont typeface="StarSymbol"/>
              <a:buChar char="–"/>
            </a:pPr>
            <a:r>
              <a:rPr lang="en-US" sz="1400">
                <a:highlight>
                  <a:scrgbClr r="0" g="0" b="0">
                    <a:alpha val="0"/>
                  </a:scrgbClr>
                </a:highlight>
                <a:latin typeface="Liberation Sans" pitchFamily="18"/>
              </a:rPr>
              <a:t>Tobin, J., Fong, R., Ray, A., Schneider, J., Zaremba, W. and Abbeel, P., 2017, September. Domain randomization for transferring deep neural networks from simulation to the real world. In 2017 IEEE/RSJ International Conference on Intelligent Robots and Systems (IROS) (pp. 23-30). IEEE.</a:t>
            </a:r>
          </a:p>
          <a:p>
            <a:pPr lvl="1" hangingPunct="0">
              <a:spcBef>
                <a:spcPts val="1417"/>
              </a:spcBef>
              <a:buSzPct val="75000"/>
              <a:buFont typeface="StarSymbol"/>
              <a:buChar char="–"/>
            </a:pPr>
            <a:r>
              <a:rPr lang="en-US" sz="1400">
                <a:highlight>
                  <a:scrgbClr r="0" g="0" b="0">
                    <a:alpha val="0"/>
                  </a:scrgbClr>
                </a:highlight>
                <a:latin typeface="Liberation Sans" pitchFamily="18"/>
              </a:rPr>
              <a:t>Tremblay, J., To, T., Sundaralingam, B., Xiang, Y., Fox, D. and Birchfield, S., 2018. Deep object pose estimation for semantic robotic grasping of household objects. arXiv preprint arXiv:1809.10790.</a:t>
            </a:r>
          </a:p>
        </p:txBody>
      </p:sp>
      <p:pic>
        <p:nvPicPr>
          <p:cNvPr id="4" name="">
            <a:extLst>
              <a:ext uri="{FF2B5EF4-FFF2-40B4-BE49-F238E27FC236}">
                <a16:creationId xmlns:a16="http://schemas.microsoft.com/office/drawing/2014/main" id="{1095B5DB-6461-4A99-9A19-68DC7239DE5D}"/>
              </a:ext>
            </a:extLst>
          </p:cNvPr>
          <p:cNvPicPr>
            <a:picLocks noChangeAspect="1"/>
          </p:cNvPicPr>
          <p:nvPr/>
        </p:nvPicPr>
        <p:blipFill>
          <a:blip r:embed="rId3" cstate="screen">
            <a:lum/>
            <a:alphaModFix/>
            <a:extLst>
              <a:ext uri="{28A0092B-C50C-407E-A947-70E740481C1C}">
                <a14:useLocalDpi xmlns:a14="http://schemas.microsoft.com/office/drawing/2010/main"/>
              </a:ext>
            </a:extLst>
          </a:blip>
          <a:srcRect/>
          <a:stretch>
            <a:fillRect/>
          </a:stretch>
        </p:blipFill>
        <p:spPr>
          <a:xfrm>
            <a:off x="3566160" y="3383280"/>
            <a:ext cx="3108959" cy="1929599"/>
          </a:xfrm>
          <a:prstGeom prst="rect">
            <a:avLst/>
          </a:prstGeom>
          <a:noFill/>
          <a:ln>
            <a:noFill/>
          </a:ln>
        </p:spPr>
      </p:pic>
      <p:sp>
        <p:nvSpPr>
          <p:cNvPr id="5" name="Textfeld 4">
            <a:extLst>
              <a:ext uri="{FF2B5EF4-FFF2-40B4-BE49-F238E27FC236}">
                <a16:creationId xmlns:a16="http://schemas.microsoft.com/office/drawing/2014/main" id="{6F9CF499-0D5B-4B49-BCB5-9EB249796B87}"/>
              </a:ext>
            </a:extLst>
          </p:cNvPr>
          <p:cNvSpPr txBox="1"/>
          <p:nvPr/>
        </p:nvSpPr>
        <p:spPr>
          <a:xfrm>
            <a:off x="3840479" y="5323320"/>
            <a:ext cx="2743199" cy="346680"/>
          </a:xfrm>
          <a:prstGeom prst="rect">
            <a:avLst/>
          </a:prstGeom>
          <a:noFill/>
          <a:ln>
            <a:noFill/>
          </a:ln>
        </p:spPr>
        <p:txBody>
          <a:bodyPr wrap="none" lIns="90000" tIns="45000" rIns="90000" bIns="45000" anchorCtr="0" compatLnSpc="0">
            <a:spAutoFit/>
          </a:bodyPr>
          <a:lstStyle/>
          <a:p>
            <a:pPr marL="0" marR="0" lvl="0" indent="0" algn="ctr" hangingPunct="0">
              <a:lnSpc>
                <a:spcPct val="100000"/>
              </a:lnSpc>
              <a:spcBef>
                <a:spcPts val="0"/>
              </a:spcBef>
              <a:spcAft>
                <a:spcPts val="0"/>
              </a:spcAft>
              <a:buNone/>
              <a:tabLst/>
            </a:pPr>
            <a:r>
              <a:rPr lang="en-US" sz="900" b="0" i="0" u="none" strike="noStrike" kern="1200" cap="none">
                <a:ln>
                  <a:noFill/>
                </a:ln>
                <a:latin typeface="Liberation Sans" pitchFamily="18"/>
                <a:ea typeface="Noto Sans CJK SC Regular" pitchFamily="2"/>
                <a:cs typeface="Lohit Devanagari" pitchFamily="2"/>
              </a:rPr>
              <a:t>Deep object pose estimation for semantic robotic grasping of household objects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779DE0-7EC9-4D93-98C2-7D596577D83E}"/>
              </a:ext>
            </a:extLst>
          </p:cNvPr>
          <p:cNvSpPr txBox="1">
            <a:spLocks noGrp="1"/>
          </p:cNvSpPr>
          <p:nvPr>
            <p:ph type="title" idx="4294967295"/>
          </p:nvPr>
        </p:nvSpPr>
        <p:spPr/>
        <p:txBody>
          <a:bodyPr/>
          <a:lstStyle/>
          <a:p>
            <a:pPr lvl="0"/>
            <a:r>
              <a:rPr lang="en-US"/>
              <a:t>DeceptionNet</a:t>
            </a:r>
          </a:p>
        </p:txBody>
      </p:sp>
      <p:sp>
        <p:nvSpPr>
          <p:cNvPr id="3" name="Textplatzhalter 2">
            <a:extLst>
              <a:ext uri="{FF2B5EF4-FFF2-40B4-BE49-F238E27FC236}">
                <a16:creationId xmlns:a16="http://schemas.microsoft.com/office/drawing/2014/main" id="{223FE945-85BA-40DA-BF2C-21C4865B104B}"/>
              </a:ext>
            </a:extLst>
          </p:cNvPr>
          <p:cNvSpPr txBox="1">
            <a:spLocks noGrp="1"/>
          </p:cNvSpPr>
          <p:nvPr>
            <p:ph type="body" idx="4294967295"/>
          </p:nvPr>
        </p:nvSpPr>
        <p:spPr/>
        <p:txBody>
          <a:bodyPr/>
          <a:lstStyle/>
          <a:p>
            <a:endParaRPr lang="en-US"/>
          </a:p>
        </p:txBody>
      </p:sp>
      <p:pic>
        <p:nvPicPr>
          <p:cNvPr id="4" name="">
            <a:extLst>
              <a:ext uri="{FF2B5EF4-FFF2-40B4-BE49-F238E27FC236}">
                <a16:creationId xmlns:a16="http://schemas.microsoft.com/office/drawing/2014/main" id="{FE88D1D6-BF74-42EF-A1B4-DCAE4F920D42}"/>
              </a:ext>
            </a:extLst>
          </p:cNvPr>
          <p:cNvPicPr>
            <a:picLocks noChangeAspect="1"/>
          </p:cNvPicPr>
          <p:nvPr/>
        </p:nvPicPr>
        <p:blipFill>
          <a:blip r:embed="rId3" cstate="screen">
            <a:lum/>
            <a:alphaModFix/>
            <a:extLst>
              <a:ext uri="{28A0092B-C50C-407E-A947-70E740481C1C}">
                <a14:useLocalDpi xmlns:a14="http://schemas.microsoft.com/office/drawing/2010/main"/>
              </a:ext>
            </a:extLst>
          </a:blip>
          <a:srcRect/>
          <a:stretch>
            <a:fillRect/>
          </a:stretch>
        </p:blipFill>
        <p:spPr>
          <a:xfrm>
            <a:off x="365760" y="1371599"/>
            <a:ext cx="9144000" cy="3692160"/>
          </a:xfrm>
          <a:prstGeom prst="rect">
            <a:avLst/>
          </a:prstGeom>
          <a:noFill/>
          <a:ln>
            <a:noFill/>
          </a:ln>
        </p:spPr>
      </p:pic>
    </p:spTree>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942</Words>
  <Application>Microsoft Office PowerPoint</Application>
  <PresentationFormat>Breitbild</PresentationFormat>
  <Paragraphs>87</Paragraphs>
  <Slides>25</Slides>
  <Notes>25</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25</vt:i4>
      </vt:variant>
    </vt:vector>
  </HeadingPairs>
  <TitlesOfParts>
    <vt:vector size="31" baseType="lpstr">
      <vt:lpstr>Arial</vt:lpstr>
      <vt:lpstr>Calibri</vt:lpstr>
      <vt:lpstr>Liberation Sans</vt:lpstr>
      <vt:lpstr>Liberation Serif</vt:lpstr>
      <vt:lpstr>StarSymbol</vt:lpstr>
      <vt:lpstr>Default</vt:lpstr>
      <vt:lpstr>Photorealistic Rendering of Training Data for Object Detection and Pose Estimation  Presented by Wessam Frrag  Supervised by Fabian Manhardt Johanna Wald  Advisor Federico Tombari  TUM department of informatics Chair for Computer Aided Medical Procedures &amp; Augmented Reality  Kick off Bachelor thesis</vt:lpstr>
      <vt:lpstr>Introduction</vt:lpstr>
      <vt:lpstr>Pose estimation</vt:lpstr>
      <vt:lpstr>PowerPoint-Präsentation</vt:lpstr>
      <vt:lpstr>PowerPoint-Präsentation</vt:lpstr>
      <vt:lpstr>PowerPoint-Präsentation</vt:lpstr>
      <vt:lpstr>Related Work</vt:lpstr>
      <vt:lpstr>Domain Randomization</vt:lpstr>
      <vt:lpstr>DeceptionNet</vt:lpstr>
      <vt:lpstr>DeceptionNet</vt:lpstr>
      <vt:lpstr>Domain Adaptation</vt:lpstr>
      <vt:lpstr>GANs Approach</vt:lpstr>
      <vt:lpstr>Photorealistic Rendering</vt:lpstr>
      <vt:lpstr>Photorealistic Image Synthesis for Object Instance Detection.</vt:lpstr>
      <vt:lpstr>PowerPoint-Präsentation</vt:lpstr>
      <vt:lpstr>Our Approach</vt:lpstr>
      <vt:lpstr>Challenges</vt:lpstr>
      <vt:lpstr>Advantages</vt:lpstr>
      <vt:lpstr>PowerPoint-Präsentation</vt:lpstr>
      <vt:lpstr>PowerPoint-Präsentation</vt:lpstr>
      <vt:lpstr>PowerPoint-Präsentation</vt:lpstr>
      <vt:lpstr>PowerPoint-Präsentation</vt:lpstr>
      <vt:lpstr>PowerPoint-Präsentation</vt:lpstr>
      <vt:lpstr>PowerPoint-Präsentation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Photorealistic Rendering of Training Data for Object Detection and Pose Estimation  Presented by Wessam Frrag  Supervised by Fabian Manhardt Johanna Wald  Advisor Federico Tombari  TUM department of informatics Chair for Computer Aided Medical Procedures &amp; Augmented Reality  Kick off Bachelor thesis</dc:title>
  <dc:creator>Alexander Epple</dc:creator>
  <cp:lastModifiedBy>ga96sep</cp:lastModifiedBy>
  <cp:revision>7</cp:revision>
  <dcterms:created xsi:type="dcterms:W3CDTF">2019-07-17T13:38:00Z</dcterms:created>
  <dcterms:modified xsi:type="dcterms:W3CDTF">2020-07-02T20:33:58Z</dcterms:modified>
</cp:coreProperties>
</file>